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66FF99"/>
    <a:srgbClr val="EEE6DD"/>
    <a:srgbClr val="000000"/>
    <a:srgbClr val="D5D000"/>
    <a:srgbClr val="FFFF00"/>
    <a:srgbClr val="70330A"/>
    <a:srgbClr val="512507"/>
    <a:srgbClr val="ABDD69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578" autoAdjust="0"/>
  </p:normalViewPr>
  <p:slideViewPr>
    <p:cSldViewPr snapToGrid="0" showGuides="1">
      <p:cViewPr>
        <p:scale>
          <a:sx n="75" d="100"/>
          <a:sy n="75" d="100"/>
        </p:scale>
        <p:origin x="139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EFDE6-22C4-4CDF-B825-7D6017D39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A1D31F-812E-4BBD-9FA7-40904A66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CD0BBC-A67A-494C-9A40-F6E24884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E569DC-03EB-48DE-AC36-FB73EA2C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7291FC-4AE2-420E-BD6A-4B4D2D1B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35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96961-D781-4A0D-9C26-10040755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E6EC0F-D686-4F3E-9EE2-CD833BC5C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DC427-032D-4245-8258-D90C4057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0E7987-C0C2-4FAB-BC07-458B911C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A56641-0E3C-4D03-B7DC-4094ECAD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91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15A382-D8DD-47D1-861E-952917C57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DEFB06-B8DC-4863-981A-C4772EAF4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D9B162-5475-4FD4-9CA3-C972C557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1A1034-004D-4480-8872-E0803891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314625-D1A5-481F-9BD4-1D22443F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31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D31E5-6B91-4480-8532-FCEEFE79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31C35-150A-4198-814B-605EE4B75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B15E43-1E81-4C6D-BE96-FCA9FC62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3740EB-615F-4454-8FDC-8EDCB7B7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61094F-7CCF-439F-AF3B-69BBEF91F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25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4AD47-5FA5-4E75-9716-AB80D615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BF1235-19C4-4F4E-982C-75540DF2E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536979-CCF1-4A91-90B9-73292725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9799E1-A424-4E34-8AEB-840C12F2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4B8980-D354-4256-8C99-BAF99D56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12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A2455-A183-477F-9E03-7DA7B50F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AE0F4-23B8-47B9-AB51-C46BD1651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9EF109-0AAB-44EF-AFB6-A909E1BB4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34B493-0721-4F84-AAD2-EF85E53D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4C22F8-D230-4D0A-B107-5633028E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78700A-BEA4-40B7-9777-033F7907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935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8417F-E071-4971-A5DF-DA35AFB8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3A699B-8FC4-4AB7-9AFC-B9C2B75A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ABDF73-7C4F-4D5B-A49B-4EF62A19B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3979B4-5DF0-492C-A550-115912D3E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93B26D-8EA6-4CB0-A6C4-9207B2354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3CEC16-A0CF-4974-B1C8-217BE6192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25D30D-D6DD-4E75-9B03-A6006367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A1E5C06-D85E-4AC4-90DC-C7C1EA0EA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071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423D5-1F00-4189-BAF1-F2E6F4FA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DDA51B4-4FA3-429A-A411-728FBCDF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0C19DF-0457-46D0-B606-04A9A488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0B0B17-E6AF-4EB6-A98A-51EF5529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09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3FDB28-0355-48EB-8A1B-8B0FC90B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5AD7C1-428B-47B9-9EA1-55B9CB9B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153AA4-7DAD-46D1-BEAD-CFFD5C6A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23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B87C8-982A-44A6-9EB2-C86AC0141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B330B-D907-4518-98FD-00A69072F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5406B7-321E-4F49-9CFC-0352CEAFB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ACAFA6-CEC7-4B87-AB4A-4BE163CB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82C720-F88A-428E-A51E-429D35F6B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B391ED-DA07-4CC9-A22C-18AFFA00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88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E201B-FA0E-4E8C-9FFF-48647052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3E317FC-5D41-4785-A530-3E80CE0A2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F516-3FCC-4502-B372-0FC78BA0C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52B09F-4F89-4BD5-8CC4-0D9F90394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A9E5B2-E4C7-469A-9492-F263D36A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294E5E-6AEC-436A-A646-9942149A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33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73138A-2D76-4825-97FB-9A7AEBC9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D1A271-96E4-413E-9823-21A9E5171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064501-A785-4DEB-9E9E-3FBFF5AB0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EDE74-B9F9-41A3-A529-5EB01AD2C2BA}" type="datetimeFigureOut">
              <a:rPr lang="de-DE" smtClean="0"/>
              <a:t>21.08.2019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9E143A-8038-41EF-B320-67C0BF221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8247EE-447A-4611-941B-BFD1E783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51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2.jpe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2.jpg"/><Relationship Id="rId2" Type="http://schemas.openxmlformats.org/officeDocument/2006/relationships/image" Target="../media/image1.jpeg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8.jpg"/><Relationship Id="rId24" Type="http://schemas.openxmlformats.org/officeDocument/2006/relationships/image" Target="../media/image17.png"/><Relationship Id="rId5" Type="http://schemas.openxmlformats.org/officeDocument/2006/relationships/image" Target="../media/image4.jpeg"/><Relationship Id="rId15" Type="http://schemas.openxmlformats.org/officeDocument/2006/relationships/image" Target="../media/image11.png"/><Relationship Id="rId23" Type="http://schemas.openxmlformats.org/officeDocument/2006/relationships/image" Target="../media/image16.png"/><Relationship Id="rId10" Type="http://schemas.microsoft.com/office/2007/relationships/hdphoto" Target="../media/hdphoto2.wdp"/><Relationship Id="rId19" Type="http://schemas.openxmlformats.org/officeDocument/2006/relationships/image" Target="../media/image14.png"/><Relationship Id="rId4" Type="http://schemas.openxmlformats.org/officeDocument/2006/relationships/image" Target="../media/image3.jpeg"/><Relationship Id="rId9" Type="http://schemas.openxmlformats.org/officeDocument/2006/relationships/image" Target="../media/image7.png"/><Relationship Id="rId14" Type="http://schemas.microsoft.com/office/2007/relationships/hdphoto" Target="../media/hdphoto3.wdp"/><Relationship Id="rId22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uppieren 337">
            <a:extLst>
              <a:ext uri="{FF2B5EF4-FFF2-40B4-BE49-F238E27FC236}">
                <a16:creationId xmlns:a16="http://schemas.microsoft.com/office/drawing/2014/main" id="{385996B8-A350-45FE-A993-74984DF3C256}"/>
              </a:ext>
            </a:extLst>
          </p:cNvPr>
          <p:cNvGrpSpPr/>
          <p:nvPr/>
        </p:nvGrpSpPr>
        <p:grpSpPr>
          <a:xfrm>
            <a:off x="4256611" y="4285886"/>
            <a:ext cx="720000" cy="720000"/>
            <a:chOff x="6887995" y="3688137"/>
            <a:chExt cx="878400" cy="820800"/>
          </a:xfrm>
        </p:grpSpPr>
        <p:sp>
          <p:nvSpPr>
            <p:cNvPr id="339" name="Ellipse 338">
              <a:extLst>
                <a:ext uri="{FF2B5EF4-FFF2-40B4-BE49-F238E27FC236}">
                  <a16:creationId xmlns:a16="http://schemas.microsoft.com/office/drawing/2014/main" id="{EA248FF2-0697-4880-91FC-3BE10556F8AD}"/>
                </a:ext>
              </a:extLst>
            </p:cNvPr>
            <p:cNvSpPr/>
            <p:nvPr/>
          </p:nvSpPr>
          <p:spPr>
            <a:xfrm>
              <a:off x="7078317" y="3898583"/>
              <a:ext cx="457459" cy="37512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4" name="Ellipse 343">
              <a:extLst>
                <a:ext uri="{FF2B5EF4-FFF2-40B4-BE49-F238E27FC236}">
                  <a16:creationId xmlns:a16="http://schemas.microsoft.com/office/drawing/2014/main" id="{F356CD70-B127-4E43-95F2-D619BCAA21A6}"/>
                </a:ext>
              </a:extLst>
            </p:cNvPr>
            <p:cNvSpPr/>
            <p:nvPr/>
          </p:nvSpPr>
          <p:spPr>
            <a:xfrm>
              <a:off x="7095428" y="3912614"/>
              <a:ext cx="423240" cy="347069"/>
            </a:xfrm>
            <a:prstGeom prst="ellipse">
              <a:avLst/>
            </a:prstGeom>
            <a:solidFill>
              <a:srgbClr val="C00000">
                <a:alpha val="53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311150"/>
              <a:bevelB w="260350" h="381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2" name="Gleichschenkliges Dreieck 341">
              <a:extLst>
                <a:ext uri="{FF2B5EF4-FFF2-40B4-BE49-F238E27FC236}">
                  <a16:creationId xmlns:a16="http://schemas.microsoft.com/office/drawing/2014/main" id="{8B518CF2-686E-4AC0-8275-7EAE85C2CF32}"/>
                </a:ext>
              </a:extLst>
            </p:cNvPr>
            <p:cNvSpPr/>
            <p:nvPr/>
          </p:nvSpPr>
          <p:spPr>
            <a:xfrm rot="13106326">
              <a:off x="7178179" y="3688137"/>
              <a:ext cx="588216" cy="531701"/>
            </a:xfrm>
            <a:prstGeom prst="triangle">
              <a:avLst/>
            </a:prstGeom>
            <a:noFill/>
            <a:ln>
              <a:noFill/>
            </a:ln>
            <a:effectLst>
              <a:glow rad="101600">
                <a:srgbClr val="FF0000">
                  <a:alpha val="60000"/>
                </a:srgbClr>
              </a:glow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Gleichschenkliges Dreieck 342">
              <a:extLst>
                <a:ext uri="{FF2B5EF4-FFF2-40B4-BE49-F238E27FC236}">
                  <a16:creationId xmlns:a16="http://schemas.microsoft.com/office/drawing/2014/main" id="{A9BCC0F9-49CF-4A35-8BD7-65576C87A91A}"/>
                </a:ext>
              </a:extLst>
            </p:cNvPr>
            <p:cNvSpPr/>
            <p:nvPr/>
          </p:nvSpPr>
          <p:spPr>
            <a:xfrm rot="2609784">
              <a:off x="6887995" y="3977236"/>
              <a:ext cx="588216" cy="531701"/>
            </a:xfrm>
            <a:prstGeom prst="triangle">
              <a:avLst/>
            </a:prstGeom>
            <a:noFill/>
            <a:ln>
              <a:noFill/>
            </a:ln>
            <a:effectLst>
              <a:glow rad="101600">
                <a:srgbClr val="FF0000">
                  <a:alpha val="60000"/>
                </a:srgbClr>
              </a:glow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080EBA3-7D07-4A75-8C5B-295BD6FA06E8}"/>
              </a:ext>
            </a:extLst>
          </p:cNvPr>
          <p:cNvGrpSpPr/>
          <p:nvPr/>
        </p:nvGrpSpPr>
        <p:grpSpPr>
          <a:xfrm>
            <a:off x="383201" y="72272"/>
            <a:ext cx="360000" cy="360000"/>
            <a:chOff x="5048507" y="1545902"/>
            <a:chExt cx="360000" cy="360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E078E45-8C80-42CC-A7D4-F7F5DBE57FCC}"/>
                </a:ext>
              </a:extLst>
            </p:cNvPr>
            <p:cNvSpPr/>
            <p:nvPr/>
          </p:nvSpPr>
          <p:spPr>
            <a:xfrm>
              <a:off x="5048507" y="1545902"/>
              <a:ext cx="360000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873D325-2EBC-4866-886E-6B6381F19DA2}"/>
                </a:ext>
              </a:extLst>
            </p:cNvPr>
            <p:cNvGrpSpPr/>
            <p:nvPr/>
          </p:nvGrpSpPr>
          <p:grpSpPr>
            <a:xfrm>
              <a:off x="5160133" y="1579598"/>
              <a:ext cx="136632" cy="289018"/>
              <a:chOff x="5056637" y="2219082"/>
              <a:chExt cx="2190031" cy="4631759"/>
            </a:xfr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rgbClr val="FF9929"/>
                </a:gs>
                <a:gs pos="100000">
                  <a:srgbClr val="FF0000"/>
                </a:gs>
              </a:gsLst>
              <a:lin ang="2700000" scaled="1"/>
            </a:gradFill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78239A09-A56D-44CD-9C79-369496711435}"/>
                  </a:ext>
                </a:extLst>
              </p:cNvPr>
              <p:cNvGrpSpPr/>
              <p:nvPr/>
            </p:nvGrpSpPr>
            <p:grpSpPr>
              <a:xfrm rot="19322438">
                <a:off x="5056637" y="2223414"/>
                <a:ext cx="2087405" cy="4627427"/>
                <a:chOff x="3291837" y="3457300"/>
                <a:chExt cx="2087406" cy="4627425"/>
              </a:xfrm>
              <a:grpFill/>
            </p:grpSpPr>
            <p:sp>
              <p:nvSpPr>
                <p:cNvPr id="6" name="Rechtwinkliges Dreieck 5">
                  <a:extLst>
                    <a:ext uri="{FF2B5EF4-FFF2-40B4-BE49-F238E27FC236}">
                      <a16:creationId xmlns:a16="http://schemas.microsoft.com/office/drawing/2014/main" id="{EE25D2F5-F12D-4699-B791-D16AB40FB3F9}"/>
                    </a:ext>
                  </a:extLst>
                </p:cNvPr>
                <p:cNvSpPr/>
                <p:nvPr/>
              </p:nvSpPr>
              <p:spPr>
                <a:xfrm>
                  <a:off x="4284617" y="3518262"/>
                  <a:ext cx="1062446" cy="540000"/>
                </a:xfrm>
                <a:prstGeom prst="rtTriangle">
                  <a:avLst/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" name="Rechteck 6">
                  <a:extLst>
                    <a:ext uri="{FF2B5EF4-FFF2-40B4-BE49-F238E27FC236}">
                      <a16:creationId xmlns:a16="http://schemas.microsoft.com/office/drawing/2014/main" id="{237A0FC4-B0AC-4EEE-B017-9CF64C518D47}"/>
                    </a:ext>
                  </a:extLst>
                </p:cNvPr>
                <p:cNvSpPr/>
                <p:nvPr/>
              </p:nvSpPr>
              <p:spPr>
                <a:xfrm>
                  <a:off x="3291840" y="3509554"/>
                  <a:ext cx="992777" cy="540000"/>
                </a:xfrm>
                <a:prstGeom prst="rect">
                  <a:avLst/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Parallelogramm 7">
                  <a:extLst>
                    <a:ext uri="{FF2B5EF4-FFF2-40B4-BE49-F238E27FC236}">
                      <a16:creationId xmlns:a16="http://schemas.microsoft.com/office/drawing/2014/main" id="{380891AC-3487-4C7B-B563-CD602DFCCD7A}"/>
                    </a:ext>
                  </a:extLst>
                </p:cNvPr>
                <p:cNvSpPr/>
                <p:nvPr/>
              </p:nvSpPr>
              <p:spPr>
                <a:xfrm rot="10800000" flipV="1">
                  <a:off x="3291837" y="4061459"/>
                  <a:ext cx="792481" cy="52253"/>
                </a:xfrm>
                <a:prstGeom prst="parallelogram">
                  <a:avLst/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61590AA3-52C7-41E8-AA93-47EACAC66BEF}"/>
                    </a:ext>
                  </a:extLst>
                </p:cNvPr>
                <p:cNvSpPr/>
                <p:nvPr/>
              </p:nvSpPr>
              <p:spPr>
                <a:xfrm rot="16200000">
                  <a:off x="1840277" y="5640384"/>
                  <a:ext cx="4627425" cy="261257"/>
                </a:xfrm>
                <a:prstGeom prst="rect">
                  <a:avLst/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Parallelogramm 8">
                  <a:extLst>
                    <a:ext uri="{FF2B5EF4-FFF2-40B4-BE49-F238E27FC236}">
                      <a16:creationId xmlns:a16="http://schemas.microsoft.com/office/drawing/2014/main" id="{F770B7F8-42FA-4219-92A4-914DB48781AB}"/>
                    </a:ext>
                  </a:extLst>
                </p:cNvPr>
                <p:cNvSpPr/>
                <p:nvPr/>
              </p:nvSpPr>
              <p:spPr>
                <a:xfrm rot="10800000" flipV="1">
                  <a:off x="4283387" y="4066970"/>
                  <a:ext cx="1095856" cy="52255"/>
                </a:xfrm>
                <a:prstGeom prst="parallelogram">
                  <a:avLst/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7B387B8C-F7D4-48AF-B6BE-0365A0EC86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8387" y="4067809"/>
                  <a:ext cx="276226" cy="0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40D5A44-DC0B-4173-91C8-6E3E38BBD0FB}"/>
                  </a:ext>
                </a:extLst>
              </p:cNvPr>
              <p:cNvGrpSpPr/>
              <p:nvPr/>
            </p:nvGrpSpPr>
            <p:grpSpPr>
              <a:xfrm rot="2154885" flipH="1">
                <a:off x="5238012" y="2219082"/>
                <a:ext cx="2008656" cy="4627427"/>
                <a:chOff x="3291837" y="3457300"/>
                <a:chExt cx="2087406" cy="4627425"/>
              </a:xfrm>
              <a:grpFill/>
              <a:scene3d>
                <a:camera prst="obliqueTopRight"/>
                <a:lightRig rig="threePt" dir="t"/>
              </a:scene3d>
            </p:grpSpPr>
            <p:sp>
              <p:nvSpPr>
                <p:cNvPr id="16" name="Rechtwinkliges Dreieck 15">
                  <a:extLst>
                    <a:ext uri="{FF2B5EF4-FFF2-40B4-BE49-F238E27FC236}">
                      <a16:creationId xmlns:a16="http://schemas.microsoft.com/office/drawing/2014/main" id="{D2C720BB-3087-422F-BC02-E0436048012C}"/>
                    </a:ext>
                  </a:extLst>
                </p:cNvPr>
                <p:cNvSpPr/>
                <p:nvPr/>
              </p:nvSpPr>
              <p:spPr>
                <a:xfrm>
                  <a:off x="4284617" y="3518262"/>
                  <a:ext cx="1062446" cy="540000"/>
                </a:xfrm>
                <a:prstGeom prst="rtTriangle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F2B04D9F-CF59-4E1D-9022-BF23CE8846F3}"/>
                    </a:ext>
                  </a:extLst>
                </p:cNvPr>
                <p:cNvSpPr/>
                <p:nvPr/>
              </p:nvSpPr>
              <p:spPr>
                <a:xfrm>
                  <a:off x="3291840" y="3509554"/>
                  <a:ext cx="992777" cy="540000"/>
                </a:xfrm>
                <a:prstGeom prst="rect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8" name="Parallelogramm 17">
                  <a:extLst>
                    <a:ext uri="{FF2B5EF4-FFF2-40B4-BE49-F238E27FC236}">
                      <a16:creationId xmlns:a16="http://schemas.microsoft.com/office/drawing/2014/main" id="{7E5AA452-97FE-4D2C-A5B0-078ADB735E35}"/>
                    </a:ext>
                  </a:extLst>
                </p:cNvPr>
                <p:cNvSpPr/>
                <p:nvPr/>
              </p:nvSpPr>
              <p:spPr>
                <a:xfrm rot="10800000" flipV="1">
                  <a:off x="3291837" y="4061459"/>
                  <a:ext cx="792481" cy="52253"/>
                </a:xfrm>
                <a:prstGeom prst="parallelogram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622BAA47-CD03-433E-8923-BAE5C40C9F05}"/>
                    </a:ext>
                  </a:extLst>
                </p:cNvPr>
                <p:cNvSpPr/>
                <p:nvPr/>
              </p:nvSpPr>
              <p:spPr>
                <a:xfrm rot="16200000">
                  <a:off x="1840277" y="5640384"/>
                  <a:ext cx="4627425" cy="261257"/>
                </a:xfrm>
                <a:prstGeom prst="rect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0" name="Parallelogramm 19">
                  <a:extLst>
                    <a:ext uri="{FF2B5EF4-FFF2-40B4-BE49-F238E27FC236}">
                      <a16:creationId xmlns:a16="http://schemas.microsoft.com/office/drawing/2014/main" id="{BD091E38-9034-44DD-B8D5-528695C48462}"/>
                    </a:ext>
                  </a:extLst>
                </p:cNvPr>
                <p:cNvSpPr/>
                <p:nvPr/>
              </p:nvSpPr>
              <p:spPr>
                <a:xfrm rot="10800000" flipV="1">
                  <a:off x="4283387" y="4066970"/>
                  <a:ext cx="1095856" cy="52255"/>
                </a:xfrm>
                <a:prstGeom prst="parallelogram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A1E2299F-2AE7-41E2-8D53-0341743EB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8387" y="4067809"/>
                  <a:ext cx="276226" cy="0"/>
                </a:xfrm>
                <a:prstGeom prst="line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62394C4-1022-4AEF-81BF-3E2BDFD89069}"/>
              </a:ext>
            </a:extLst>
          </p:cNvPr>
          <p:cNvGrpSpPr/>
          <p:nvPr/>
        </p:nvGrpSpPr>
        <p:grpSpPr>
          <a:xfrm>
            <a:off x="1907808" y="125113"/>
            <a:ext cx="360000" cy="360000"/>
            <a:chOff x="8149141" y="747032"/>
            <a:chExt cx="2520000" cy="2520000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48653FC0-6C7B-46A2-A43F-4155B46E1835}"/>
                </a:ext>
              </a:extLst>
            </p:cNvPr>
            <p:cNvGrpSpPr/>
            <p:nvPr/>
          </p:nvGrpSpPr>
          <p:grpSpPr>
            <a:xfrm rot="6559911">
              <a:off x="8677296" y="927085"/>
              <a:ext cx="1290798" cy="2228396"/>
              <a:chOff x="1931114" y="712362"/>
              <a:chExt cx="1290798" cy="2228396"/>
            </a:xfrm>
          </p:grpSpPr>
          <p:sp>
            <p:nvSpPr>
              <p:cNvPr id="32" name="Diagonaler Streifen 31">
                <a:extLst>
                  <a:ext uri="{FF2B5EF4-FFF2-40B4-BE49-F238E27FC236}">
                    <a16:creationId xmlns:a16="http://schemas.microsoft.com/office/drawing/2014/main" id="{513C3DBD-FE4F-444F-A57F-98949F8E4B1A}"/>
                  </a:ext>
                </a:extLst>
              </p:cNvPr>
              <p:cNvSpPr/>
              <p:nvPr/>
            </p:nvSpPr>
            <p:spPr>
              <a:xfrm rot="2700783">
                <a:off x="2122353" y="711892"/>
                <a:ext cx="898791" cy="899731"/>
              </a:xfrm>
              <a:prstGeom prst="diagStripe">
                <a:avLst>
                  <a:gd name="adj" fmla="val 7209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Parallelogramm 34">
                <a:extLst>
                  <a:ext uri="{FF2B5EF4-FFF2-40B4-BE49-F238E27FC236}">
                    <a16:creationId xmlns:a16="http://schemas.microsoft.com/office/drawing/2014/main" id="{555484E5-3249-4682-B19A-0E67FD7F0915}"/>
                  </a:ext>
                </a:extLst>
              </p:cNvPr>
              <p:cNvSpPr/>
              <p:nvPr/>
            </p:nvSpPr>
            <p:spPr>
              <a:xfrm flipV="1">
                <a:off x="1931114" y="1161946"/>
                <a:ext cx="593011" cy="45719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Parallelogramm 35">
                <a:extLst>
                  <a:ext uri="{FF2B5EF4-FFF2-40B4-BE49-F238E27FC236}">
                    <a16:creationId xmlns:a16="http://schemas.microsoft.com/office/drawing/2014/main" id="{3976E558-0EE4-47B7-AADF-9BD02AA6A390}"/>
                  </a:ext>
                </a:extLst>
              </p:cNvPr>
              <p:cNvSpPr/>
              <p:nvPr/>
            </p:nvSpPr>
            <p:spPr>
              <a:xfrm flipV="1">
                <a:off x="2614614" y="1161945"/>
                <a:ext cx="607298" cy="45719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1768895-6F7E-40A7-A7C3-E11B1C305B2C}"/>
                  </a:ext>
                </a:extLst>
              </p:cNvPr>
              <p:cNvSpPr/>
              <p:nvPr/>
            </p:nvSpPr>
            <p:spPr>
              <a:xfrm>
                <a:off x="2471738" y="962027"/>
                <a:ext cx="178189" cy="197873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58AAD532-0560-409F-B675-0A113D08F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0784" y="1161946"/>
                <a:ext cx="220504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5C3BFF3-A19F-4CB0-BC05-DED898EA6CA9}"/>
                </a:ext>
              </a:extLst>
            </p:cNvPr>
            <p:cNvSpPr/>
            <p:nvPr/>
          </p:nvSpPr>
          <p:spPr>
            <a:xfrm rot="4521">
              <a:off x="8149141" y="747032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xplosion: 14 Zacken 1">
              <a:extLst>
                <a:ext uri="{FF2B5EF4-FFF2-40B4-BE49-F238E27FC236}">
                  <a16:creationId xmlns:a16="http://schemas.microsoft.com/office/drawing/2014/main" id="{58FABCC5-1DF6-4D1D-8DA1-93CD63E40FBE}"/>
                </a:ext>
              </a:extLst>
            </p:cNvPr>
            <p:cNvSpPr/>
            <p:nvPr/>
          </p:nvSpPr>
          <p:spPr>
            <a:xfrm rot="1034770">
              <a:off x="9496221" y="2678008"/>
              <a:ext cx="614849" cy="371237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Explosion: 14 Zacken 39">
              <a:extLst>
                <a:ext uri="{FF2B5EF4-FFF2-40B4-BE49-F238E27FC236}">
                  <a16:creationId xmlns:a16="http://schemas.microsoft.com/office/drawing/2014/main" id="{F1847922-A1CD-4120-B450-F68B7905095B}"/>
                </a:ext>
              </a:extLst>
            </p:cNvPr>
            <p:cNvSpPr/>
            <p:nvPr/>
          </p:nvSpPr>
          <p:spPr>
            <a:xfrm rot="1034770">
              <a:off x="9457207" y="2535648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xplosion: 14 Zacken 40">
              <a:extLst>
                <a:ext uri="{FF2B5EF4-FFF2-40B4-BE49-F238E27FC236}">
                  <a16:creationId xmlns:a16="http://schemas.microsoft.com/office/drawing/2014/main" id="{FB2A319F-8739-431D-8D83-FC9EF51070A7}"/>
                </a:ext>
              </a:extLst>
            </p:cNvPr>
            <p:cNvSpPr/>
            <p:nvPr/>
          </p:nvSpPr>
          <p:spPr>
            <a:xfrm rot="1034770">
              <a:off x="10267415" y="2434033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xplosion: 14 Zacken 41">
              <a:extLst>
                <a:ext uri="{FF2B5EF4-FFF2-40B4-BE49-F238E27FC236}">
                  <a16:creationId xmlns:a16="http://schemas.microsoft.com/office/drawing/2014/main" id="{715E87F2-232D-431A-91A4-F3068E38396B}"/>
                </a:ext>
              </a:extLst>
            </p:cNvPr>
            <p:cNvSpPr/>
            <p:nvPr/>
          </p:nvSpPr>
          <p:spPr>
            <a:xfrm rot="1034770">
              <a:off x="9973447" y="2684256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xplosion: 14 Zacken 42">
              <a:extLst>
                <a:ext uri="{FF2B5EF4-FFF2-40B4-BE49-F238E27FC236}">
                  <a16:creationId xmlns:a16="http://schemas.microsoft.com/office/drawing/2014/main" id="{3A5DEDCB-01D7-46BA-BD32-A56F50596FE4}"/>
                </a:ext>
              </a:extLst>
            </p:cNvPr>
            <p:cNvSpPr/>
            <p:nvPr/>
          </p:nvSpPr>
          <p:spPr>
            <a:xfrm rot="1034770">
              <a:off x="9591143" y="2331437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xplosion: 14 Zacken 43">
              <a:extLst>
                <a:ext uri="{FF2B5EF4-FFF2-40B4-BE49-F238E27FC236}">
                  <a16:creationId xmlns:a16="http://schemas.microsoft.com/office/drawing/2014/main" id="{C2467578-7270-4A7F-BB3B-169BBAA76E41}"/>
                </a:ext>
              </a:extLst>
            </p:cNvPr>
            <p:cNvSpPr/>
            <p:nvPr/>
          </p:nvSpPr>
          <p:spPr>
            <a:xfrm rot="1034770">
              <a:off x="9124361" y="2520321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Bogen 2">
              <a:extLst>
                <a:ext uri="{FF2B5EF4-FFF2-40B4-BE49-F238E27FC236}">
                  <a16:creationId xmlns:a16="http://schemas.microsoft.com/office/drawing/2014/main" id="{F6F64614-C1FB-4F0F-9B41-9F337B461B4C}"/>
                </a:ext>
              </a:extLst>
            </p:cNvPr>
            <p:cNvSpPr/>
            <p:nvPr/>
          </p:nvSpPr>
          <p:spPr>
            <a:xfrm>
              <a:off x="8246293" y="2352949"/>
              <a:ext cx="1469647" cy="715813"/>
            </a:xfrm>
            <a:prstGeom prst="arc">
              <a:avLst>
                <a:gd name="adj1" fmla="val 20473317"/>
                <a:gd name="adj2" fmla="val 125493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Bogen 44">
              <a:extLst>
                <a:ext uri="{FF2B5EF4-FFF2-40B4-BE49-F238E27FC236}">
                  <a16:creationId xmlns:a16="http://schemas.microsoft.com/office/drawing/2014/main" id="{65D256F2-52F2-4BD8-967C-A35E89BC6A55}"/>
                </a:ext>
              </a:extLst>
            </p:cNvPr>
            <p:cNvSpPr/>
            <p:nvPr/>
          </p:nvSpPr>
          <p:spPr>
            <a:xfrm>
              <a:off x="8248457" y="2138879"/>
              <a:ext cx="1469647" cy="1039937"/>
            </a:xfrm>
            <a:prstGeom prst="arc">
              <a:avLst>
                <a:gd name="adj1" fmla="val 20473317"/>
                <a:gd name="adj2" fmla="val 125493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53F3D35-8282-409C-BC87-4770C5355D16}"/>
              </a:ext>
            </a:extLst>
          </p:cNvPr>
          <p:cNvGrpSpPr/>
          <p:nvPr/>
        </p:nvGrpSpPr>
        <p:grpSpPr>
          <a:xfrm>
            <a:off x="3266727" y="95323"/>
            <a:ext cx="396000" cy="396000"/>
            <a:chOff x="5383762" y="1278294"/>
            <a:chExt cx="3960000" cy="396000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C972C63C-0CFB-4F25-A280-89F67E1E53A0}"/>
                </a:ext>
              </a:extLst>
            </p:cNvPr>
            <p:cNvSpPr/>
            <p:nvPr/>
          </p:nvSpPr>
          <p:spPr>
            <a:xfrm>
              <a:off x="5383762" y="1278294"/>
              <a:ext cx="3960000" cy="39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14385D7-DDCF-4A50-BFE2-35EE41254C6E}"/>
                </a:ext>
              </a:extLst>
            </p:cNvPr>
            <p:cNvSpPr/>
            <p:nvPr/>
          </p:nvSpPr>
          <p:spPr>
            <a:xfrm>
              <a:off x="5383762" y="1278294"/>
              <a:ext cx="3960000" cy="396000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BC5D5FEB-387B-4DF1-97AA-C079F3933808}"/>
              </a:ext>
            </a:extLst>
          </p:cNvPr>
          <p:cNvGrpSpPr/>
          <p:nvPr/>
        </p:nvGrpSpPr>
        <p:grpSpPr>
          <a:xfrm>
            <a:off x="4915701" y="98562"/>
            <a:ext cx="401187" cy="396000"/>
            <a:chOff x="7388423" y="2657290"/>
            <a:chExt cx="401187" cy="396000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8E577421-F0CF-48EA-BD1E-A63EA9E75E68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rgbClr val="51250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35516B01-C0A1-4488-9631-CE7009FB5DF7}"/>
                </a:ext>
              </a:extLst>
            </p:cNvPr>
            <p:cNvSpPr/>
            <p:nvPr/>
          </p:nvSpPr>
          <p:spPr>
            <a:xfrm>
              <a:off x="7393610" y="2657290"/>
              <a:ext cx="396000" cy="396000"/>
            </a:xfrm>
            <a:prstGeom prst="rect">
              <a:avLst/>
            </a:prstGeom>
            <a:blipFill dpi="0" rotWithShape="1">
              <a:blip r:embed="rId3">
                <a:alphaModFix amt="84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B614907B-CE9E-4067-91A7-E1F65F3E5E9C}"/>
              </a:ext>
            </a:extLst>
          </p:cNvPr>
          <p:cNvGrpSpPr/>
          <p:nvPr/>
        </p:nvGrpSpPr>
        <p:grpSpPr>
          <a:xfrm>
            <a:off x="5453386" y="98562"/>
            <a:ext cx="399513" cy="396391"/>
            <a:chOff x="7384910" y="2656899"/>
            <a:chExt cx="399513" cy="396391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A582B07A-2D7A-4C39-88E4-7DEDF10F7A2E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rgbClr val="70330A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1E619FF0-048B-4F0C-9A53-C3C6BD35802D}"/>
                </a:ext>
              </a:extLst>
            </p:cNvPr>
            <p:cNvSpPr/>
            <p:nvPr/>
          </p:nvSpPr>
          <p:spPr>
            <a:xfrm>
              <a:off x="7384910" y="2656899"/>
              <a:ext cx="396000" cy="396000"/>
            </a:xfrm>
            <a:prstGeom prst="rect">
              <a:avLst/>
            </a:prstGeom>
            <a:blipFill dpi="0" rotWithShape="1">
              <a:blip r:embed="rId4">
                <a:alphaModFix amt="17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6D10C09D-A5B7-4C0E-8E8C-7FFF26ED63DF}"/>
              </a:ext>
            </a:extLst>
          </p:cNvPr>
          <p:cNvGrpSpPr/>
          <p:nvPr/>
        </p:nvGrpSpPr>
        <p:grpSpPr>
          <a:xfrm>
            <a:off x="5943103" y="98953"/>
            <a:ext cx="396000" cy="402102"/>
            <a:chOff x="7388423" y="2657290"/>
            <a:chExt cx="396000" cy="402102"/>
          </a:xfrm>
        </p:grpSpPr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775F5C36-4CFF-4A4E-9ACD-C7F83DA8AF26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rgbClr val="ABDD6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5191A649-4EC4-45E2-BCF8-D00682D52424}"/>
                </a:ext>
              </a:extLst>
            </p:cNvPr>
            <p:cNvSpPr/>
            <p:nvPr/>
          </p:nvSpPr>
          <p:spPr>
            <a:xfrm>
              <a:off x="7388423" y="2663392"/>
              <a:ext cx="396000" cy="396000"/>
            </a:xfrm>
            <a:prstGeom prst="rect">
              <a:avLst/>
            </a:prstGeom>
            <a:blipFill dpi="0" rotWithShape="1">
              <a:blip r:embed="rId5">
                <a:alphaModFix amt="36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3AFCD0A-4EDC-4ABA-95CC-35B0AA63F570}"/>
              </a:ext>
            </a:extLst>
          </p:cNvPr>
          <p:cNvGrpSpPr/>
          <p:nvPr/>
        </p:nvGrpSpPr>
        <p:grpSpPr>
          <a:xfrm>
            <a:off x="6455581" y="98953"/>
            <a:ext cx="396000" cy="396000"/>
            <a:chOff x="6339103" y="1081933"/>
            <a:chExt cx="3960000" cy="3960000"/>
          </a:xfrm>
        </p:grpSpPr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66D9E450-E87F-4414-ACED-86B8E7DF5193}"/>
                </a:ext>
              </a:extLst>
            </p:cNvPr>
            <p:cNvSpPr/>
            <p:nvPr/>
          </p:nvSpPr>
          <p:spPr>
            <a:xfrm>
              <a:off x="6339103" y="1081933"/>
              <a:ext cx="3960000" cy="39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F9EEBA9E-2564-434F-AC3D-87699F51BE8C}"/>
                </a:ext>
              </a:extLst>
            </p:cNvPr>
            <p:cNvSpPr/>
            <p:nvPr/>
          </p:nvSpPr>
          <p:spPr>
            <a:xfrm>
              <a:off x="9141883" y="1272540"/>
              <a:ext cx="617220" cy="120396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37C4AD5-319E-4014-8CFE-DEA464179ECC}"/>
                </a:ext>
              </a:extLst>
            </p:cNvPr>
            <p:cNvSpPr/>
            <p:nvPr/>
          </p:nvSpPr>
          <p:spPr>
            <a:xfrm>
              <a:off x="6879103" y="1272540"/>
              <a:ext cx="617220" cy="120396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30F309D2-5023-4202-999D-61E901E05A64}"/>
                </a:ext>
              </a:extLst>
            </p:cNvPr>
            <p:cNvSpPr/>
            <p:nvPr/>
          </p:nvSpPr>
          <p:spPr>
            <a:xfrm>
              <a:off x="6879103" y="2019300"/>
              <a:ext cx="2880000" cy="278094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: obere Ecken abgerundet 72">
              <a:extLst>
                <a:ext uri="{FF2B5EF4-FFF2-40B4-BE49-F238E27FC236}">
                  <a16:creationId xmlns:a16="http://schemas.microsoft.com/office/drawing/2014/main" id="{25A66CC2-21D1-470D-AEA2-CAA1DC648355}"/>
                </a:ext>
              </a:extLst>
            </p:cNvPr>
            <p:cNvSpPr/>
            <p:nvPr/>
          </p:nvSpPr>
          <p:spPr>
            <a:xfrm>
              <a:off x="7770463" y="3429000"/>
              <a:ext cx="1097280" cy="1348740"/>
            </a:xfrm>
            <a:prstGeom prst="round2SameRect">
              <a:avLst>
                <a:gd name="adj1" fmla="val 47223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Gleichschenkliges Dreieck 71">
              <a:extLst>
                <a:ext uri="{FF2B5EF4-FFF2-40B4-BE49-F238E27FC236}">
                  <a16:creationId xmlns:a16="http://schemas.microsoft.com/office/drawing/2014/main" id="{CB54D236-1C42-4275-ADCB-8188A7B21000}"/>
                </a:ext>
              </a:extLst>
            </p:cNvPr>
            <p:cNvSpPr/>
            <p:nvPr/>
          </p:nvSpPr>
          <p:spPr>
            <a:xfrm>
              <a:off x="6661753" y="1386723"/>
              <a:ext cx="3314700" cy="967740"/>
            </a:xfrm>
            <a:prstGeom prst="triangle">
              <a:avLst/>
            </a:prstGeom>
            <a:solidFill>
              <a:srgbClr val="96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CBB1D666-5478-427E-A509-B8F772EEE9B3}"/>
                </a:ext>
              </a:extLst>
            </p:cNvPr>
            <p:cNvSpPr/>
            <p:nvPr/>
          </p:nvSpPr>
          <p:spPr>
            <a:xfrm>
              <a:off x="9243060" y="124053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2CF9BBAA-8D36-4868-AD36-C17A412503E1}"/>
                </a:ext>
              </a:extLst>
            </p:cNvPr>
            <p:cNvSpPr/>
            <p:nvPr/>
          </p:nvSpPr>
          <p:spPr>
            <a:xfrm>
              <a:off x="9401265" y="124053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1D803A9-3C4B-468A-B4B1-7656277B4FEB}"/>
                </a:ext>
              </a:extLst>
            </p:cNvPr>
            <p:cNvSpPr/>
            <p:nvPr/>
          </p:nvSpPr>
          <p:spPr>
            <a:xfrm>
              <a:off x="9565710" y="1249680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3496D38-8767-4F85-A166-6C4C9350E7B0}"/>
                </a:ext>
              </a:extLst>
            </p:cNvPr>
            <p:cNvSpPr/>
            <p:nvPr/>
          </p:nvSpPr>
          <p:spPr>
            <a:xfrm>
              <a:off x="6977936" y="125577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4096DE0B-085A-47D9-B7C2-C50CD5C3F810}"/>
                </a:ext>
              </a:extLst>
            </p:cNvPr>
            <p:cNvSpPr/>
            <p:nvPr/>
          </p:nvSpPr>
          <p:spPr>
            <a:xfrm>
              <a:off x="7136141" y="125577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CA8CEAD3-107D-4EF6-881C-48E6E65C393F}"/>
                </a:ext>
              </a:extLst>
            </p:cNvPr>
            <p:cNvSpPr/>
            <p:nvPr/>
          </p:nvSpPr>
          <p:spPr>
            <a:xfrm>
              <a:off x="7300586" y="1264920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0954AEF2-44A1-4CBE-B3A3-3C1E53979D4F}"/>
              </a:ext>
            </a:extLst>
          </p:cNvPr>
          <p:cNvGrpSpPr/>
          <p:nvPr/>
        </p:nvGrpSpPr>
        <p:grpSpPr>
          <a:xfrm>
            <a:off x="3278608" y="608509"/>
            <a:ext cx="396000" cy="400345"/>
            <a:chOff x="5383762" y="1234844"/>
            <a:chExt cx="3960000" cy="4003450"/>
          </a:xfrm>
        </p:grpSpPr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B057CF42-0403-492F-868B-53B305D3C61F}"/>
                </a:ext>
              </a:extLst>
            </p:cNvPr>
            <p:cNvSpPr/>
            <p:nvPr/>
          </p:nvSpPr>
          <p:spPr>
            <a:xfrm>
              <a:off x="5383762" y="1278294"/>
              <a:ext cx="3960000" cy="39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A9D20A63-7DCC-4EEC-95A9-DC4C5F93BCE9}"/>
                </a:ext>
              </a:extLst>
            </p:cNvPr>
            <p:cNvSpPr/>
            <p:nvPr/>
          </p:nvSpPr>
          <p:spPr>
            <a:xfrm>
              <a:off x="5383762" y="1234844"/>
              <a:ext cx="3960000" cy="3960000"/>
            </a:xfrm>
            <a:prstGeom prst="rect">
              <a:avLst/>
            </a:prstGeom>
            <a:blipFill dpi="0" rotWithShape="1">
              <a:blip r:embed="rId2">
                <a:alphaModFix amt="36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3955FC-8E30-432D-A4C4-473566162E4F}"/>
              </a:ext>
            </a:extLst>
          </p:cNvPr>
          <p:cNvGrpSpPr/>
          <p:nvPr/>
        </p:nvGrpSpPr>
        <p:grpSpPr>
          <a:xfrm>
            <a:off x="4356984" y="634072"/>
            <a:ext cx="404097" cy="396856"/>
            <a:chOff x="7887875" y="2437443"/>
            <a:chExt cx="404097" cy="396856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CE37C33A-1353-4527-86F3-457553211EBA}"/>
                </a:ext>
              </a:extLst>
            </p:cNvPr>
            <p:cNvSpPr/>
            <p:nvPr/>
          </p:nvSpPr>
          <p:spPr>
            <a:xfrm>
              <a:off x="7887875" y="2438299"/>
              <a:ext cx="396000" cy="39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05C4EF4A-D7C6-4FF2-8031-913D1E3A92D1}"/>
                </a:ext>
              </a:extLst>
            </p:cNvPr>
            <p:cNvSpPr/>
            <p:nvPr/>
          </p:nvSpPr>
          <p:spPr>
            <a:xfrm>
              <a:off x="7895972" y="2437443"/>
              <a:ext cx="396000" cy="396000"/>
            </a:xfrm>
            <a:prstGeom prst="rect">
              <a:avLst/>
            </a:prstGeom>
            <a:blipFill>
              <a:blip r:embed="rId6">
                <a:alphaModFix amt="64000"/>
              </a:blip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89D67ED-4CC3-472C-913B-0513FF281858}"/>
              </a:ext>
            </a:extLst>
          </p:cNvPr>
          <p:cNvGrpSpPr/>
          <p:nvPr/>
        </p:nvGrpSpPr>
        <p:grpSpPr>
          <a:xfrm>
            <a:off x="4889633" y="631648"/>
            <a:ext cx="402539" cy="399280"/>
            <a:chOff x="7381884" y="2654010"/>
            <a:chExt cx="402539" cy="399280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3E4153A3-A0AA-4F0F-940C-E8D7CF58DDFD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CC779757-D3E6-4E05-B0FF-C3E2A0734BE1}"/>
                </a:ext>
              </a:extLst>
            </p:cNvPr>
            <p:cNvSpPr/>
            <p:nvPr/>
          </p:nvSpPr>
          <p:spPr>
            <a:xfrm>
              <a:off x="7381884" y="2654010"/>
              <a:ext cx="396000" cy="396000"/>
            </a:xfrm>
            <a:prstGeom prst="rect">
              <a:avLst/>
            </a:pr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C72E73FF-C6DC-419A-939C-D6C6321BA18E}"/>
              </a:ext>
            </a:extLst>
          </p:cNvPr>
          <p:cNvGrpSpPr/>
          <p:nvPr/>
        </p:nvGrpSpPr>
        <p:grpSpPr>
          <a:xfrm>
            <a:off x="5435360" y="642343"/>
            <a:ext cx="400717" cy="398188"/>
            <a:chOff x="7388423" y="2655102"/>
            <a:chExt cx="400717" cy="398188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5F59AD0D-7C8F-4163-B22C-EA0B7F6BA8DB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6C28FAE5-A98E-415F-ACC1-C1EBB236697E}"/>
                </a:ext>
              </a:extLst>
            </p:cNvPr>
            <p:cNvSpPr/>
            <p:nvPr/>
          </p:nvSpPr>
          <p:spPr>
            <a:xfrm>
              <a:off x="7393140" y="2655102"/>
              <a:ext cx="396000" cy="396000"/>
            </a:xfrm>
            <a:prstGeom prst="rect">
              <a:avLst/>
            </a:pr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E3F9AF47-04B2-4CF9-861D-211CDDAC220B}"/>
              </a:ext>
            </a:extLst>
          </p:cNvPr>
          <p:cNvGrpSpPr/>
          <p:nvPr/>
        </p:nvGrpSpPr>
        <p:grpSpPr>
          <a:xfrm>
            <a:off x="5940909" y="642343"/>
            <a:ext cx="396228" cy="396000"/>
            <a:chOff x="7388423" y="2657290"/>
            <a:chExt cx="396228" cy="396000"/>
          </a:xfrm>
        </p:grpSpPr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DAF1A018-53CF-476A-A5F1-E35D3D9B717E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rgbClr val="66FF3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95AA051F-018E-4E35-86FD-B28E914B36C7}"/>
                </a:ext>
              </a:extLst>
            </p:cNvPr>
            <p:cNvSpPr/>
            <p:nvPr/>
          </p:nvSpPr>
          <p:spPr>
            <a:xfrm>
              <a:off x="7388651" y="2657290"/>
              <a:ext cx="396000" cy="396000"/>
            </a:xfrm>
            <a:prstGeom prst="rect">
              <a:avLst/>
            </a:prstGeom>
            <a:blipFill dpi="0" rotWithShape="1">
              <a:blip r:embed="rId5">
                <a:alphaModFix amt="13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7A72CBBE-A3C1-4861-9885-38AC89139879}"/>
              </a:ext>
            </a:extLst>
          </p:cNvPr>
          <p:cNvGrpSpPr/>
          <p:nvPr/>
        </p:nvGrpSpPr>
        <p:grpSpPr>
          <a:xfrm>
            <a:off x="6455581" y="634928"/>
            <a:ext cx="396000" cy="396000"/>
            <a:chOff x="6339103" y="1081933"/>
            <a:chExt cx="3960000" cy="3960000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BCACAAAF-5B33-4929-9D49-1BC1AA1DA117}"/>
                </a:ext>
              </a:extLst>
            </p:cNvPr>
            <p:cNvSpPr/>
            <p:nvPr/>
          </p:nvSpPr>
          <p:spPr>
            <a:xfrm>
              <a:off x="6339103" y="1081933"/>
              <a:ext cx="3960000" cy="3960000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3719188A-B34F-402E-ADB9-3AEB35DFBA9D}"/>
                </a:ext>
              </a:extLst>
            </p:cNvPr>
            <p:cNvSpPr/>
            <p:nvPr/>
          </p:nvSpPr>
          <p:spPr>
            <a:xfrm>
              <a:off x="9141883" y="1272540"/>
              <a:ext cx="617220" cy="120396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77BA19-8CE5-43F0-8CFC-A87CDF8E808F}"/>
                </a:ext>
              </a:extLst>
            </p:cNvPr>
            <p:cNvSpPr/>
            <p:nvPr/>
          </p:nvSpPr>
          <p:spPr>
            <a:xfrm>
              <a:off x="6879103" y="1272540"/>
              <a:ext cx="617220" cy="120396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DB9C839F-B578-4AD3-851B-57361B09273C}"/>
                </a:ext>
              </a:extLst>
            </p:cNvPr>
            <p:cNvSpPr/>
            <p:nvPr/>
          </p:nvSpPr>
          <p:spPr>
            <a:xfrm>
              <a:off x="6879103" y="2019300"/>
              <a:ext cx="2880000" cy="278094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Rechteck: obere Ecken abgerundet 106">
              <a:extLst>
                <a:ext uri="{FF2B5EF4-FFF2-40B4-BE49-F238E27FC236}">
                  <a16:creationId xmlns:a16="http://schemas.microsoft.com/office/drawing/2014/main" id="{BF599079-AAF8-4759-842B-4B2D4AA4C689}"/>
                </a:ext>
              </a:extLst>
            </p:cNvPr>
            <p:cNvSpPr/>
            <p:nvPr/>
          </p:nvSpPr>
          <p:spPr>
            <a:xfrm>
              <a:off x="7770463" y="3429000"/>
              <a:ext cx="1097280" cy="1348740"/>
            </a:xfrm>
            <a:prstGeom prst="round2SameRect">
              <a:avLst>
                <a:gd name="adj1" fmla="val 47223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Gleichschenkliges Dreieck 107">
              <a:extLst>
                <a:ext uri="{FF2B5EF4-FFF2-40B4-BE49-F238E27FC236}">
                  <a16:creationId xmlns:a16="http://schemas.microsoft.com/office/drawing/2014/main" id="{9E62B56E-FDCF-4297-ABD9-C3C8B2E796E9}"/>
                </a:ext>
              </a:extLst>
            </p:cNvPr>
            <p:cNvSpPr/>
            <p:nvPr/>
          </p:nvSpPr>
          <p:spPr>
            <a:xfrm>
              <a:off x="6661753" y="1386723"/>
              <a:ext cx="3314700" cy="967740"/>
            </a:xfrm>
            <a:prstGeom prst="triangle">
              <a:avLst/>
            </a:prstGeom>
            <a:solidFill>
              <a:srgbClr val="96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Rechteck 108">
              <a:extLst>
                <a:ext uri="{FF2B5EF4-FFF2-40B4-BE49-F238E27FC236}">
                  <a16:creationId xmlns:a16="http://schemas.microsoft.com/office/drawing/2014/main" id="{4F04E09F-10F4-402D-88D1-FDC168373B9F}"/>
                </a:ext>
              </a:extLst>
            </p:cNvPr>
            <p:cNvSpPr/>
            <p:nvPr/>
          </p:nvSpPr>
          <p:spPr>
            <a:xfrm>
              <a:off x="9243060" y="124053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F3E0E390-7901-456F-B875-D71A42E8C2AE}"/>
                </a:ext>
              </a:extLst>
            </p:cNvPr>
            <p:cNvSpPr/>
            <p:nvPr/>
          </p:nvSpPr>
          <p:spPr>
            <a:xfrm>
              <a:off x="9401265" y="124053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95D01566-40BC-43E5-A538-15CE91755A6E}"/>
                </a:ext>
              </a:extLst>
            </p:cNvPr>
            <p:cNvSpPr/>
            <p:nvPr/>
          </p:nvSpPr>
          <p:spPr>
            <a:xfrm>
              <a:off x="9565710" y="1249680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id="{BF346823-E1F8-4B11-BABA-F799273216C2}"/>
                </a:ext>
              </a:extLst>
            </p:cNvPr>
            <p:cNvSpPr/>
            <p:nvPr/>
          </p:nvSpPr>
          <p:spPr>
            <a:xfrm>
              <a:off x="6977936" y="125577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ADBBF99A-E725-4251-884D-6779C8770CB9}"/>
                </a:ext>
              </a:extLst>
            </p:cNvPr>
            <p:cNvSpPr/>
            <p:nvPr/>
          </p:nvSpPr>
          <p:spPr>
            <a:xfrm>
              <a:off x="7136141" y="125577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36EB0A4F-E146-4700-AEE7-46014CFFDC8A}"/>
                </a:ext>
              </a:extLst>
            </p:cNvPr>
            <p:cNvSpPr/>
            <p:nvPr/>
          </p:nvSpPr>
          <p:spPr>
            <a:xfrm>
              <a:off x="7300586" y="1264920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63" name="Gruppieren 162">
            <a:extLst>
              <a:ext uri="{FF2B5EF4-FFF2-40B4-BE49-F238E27FC236}">
                <a16:creationId xmlns:a16="http://schemas.microsoft.com/office/drawing/2014/main" id="{7D200E75-9D1F-4E2E-B61B-4DC486200F24}"/>
              </a:ext>
            </a:extLst>
          </p:cNvPr>
          <p:cNvGrpSpPr/>
          <p:nvPr/>
        </p:nvGrpSpPr>
        <p:grpSpPr>
          <a:xfrm>
            <a:off x="3839335" y="89350"/>
            <a:ext cx="396000" cy="396000"/>
            <a:chOff x="3839335" y="89350"/>
            <a:chExt cx="396000" cy="396000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7FF40038-D9CE-4D91-9C4A-314E70B55EF7}"/>
                </a:ext>
              </a:extLst>
            </p:cNvPr>
            <p:cNvGrpSpPr/>
            <p:nvPr/>
          </p:nvGrpSpPr>
          <p:grpSpPr>
            <a:xfrm>
              <a:off x="3839335" y="89350"/>
              <a:ext cx="396000" cy="396000"/>
              <a:chOff x="5546100" y="1677600"/>
              <a:chExt cx="3960000" cy="3960000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7CB1230F-47E8-4877-B003-FEF3D202F564}"/>
                  </a:ext>
                </a:extLst>
              </p:cNvPr>
              <p:cNvSpPr/>
              <p:nvPr/>
            </p:nvSpPr>
            <p:spPr>
              <a:xfrm>
                <a:off x="5546100" y="1677600"/>
                <a:ext cx="3960000" cy="39600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88689B1A-52C0-4F7C-BE61-1C2F89A2E9C2}"/>
                  </a:ext>
                </a:extLst>
              </p:cNvPr>
              <p:cNvSpPr/>
              <p:nvPr/>
            </p:nvSpPr>
            <p:spPr>
              <a:xfrm>
                <a:off x="5546100" y="1677600"/>
                <a:ext cx="3960000" cy="3960000"/>
              </a:xfrm>
              <a:prstGeom prst="rect">
                <a:avLst/>
              </a:pr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E6ACACB6-B464-46AC-A7BB-CD95B03A9CF2}"/>
                </a:ext>
              </a:extLst>
            </p:cNvPr>
            <p:cNvGrpSpPr/>
            <p:nvPr/>
          </p:nvGrpSpPr>
          <p:grpSpPr>
            <a:xfrm>
              <a:off x="3919169" y="165579"/>
              <a:ext cx="252000" cy="252000"/>
              <a:chOff x="4898952" y="2162175"/>
              <a:chExt cx="2621673" cy="2520000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01B824E3-66FA-404B-9890-A40D9AFF3C56}"/>
                  </a:ext>
                </a:extLst>
              </p:cNvPr>
              <p:cNvGrpSpPr/>
              <p:nvPr/>
            </p:nvGrpSpPr>
            <p:grpSpPr>
              <a:xfrm rot="2956014">
                <a:off x="5450601" y="2231951"/>
                <a:ext cx="1290798" cy="2394096"/>
                <a:chOff x="1931114" y="712362"/>
                <a:chExt cx="1290798" cy="2394096"/>
              </a:xfrm>
            </p:grpSpPr>
            <p:sp>
              <p:nvSpPr>
                <p:cNvPr id="27" name="Diagonaler Streifen 26">
                  <a:extLst>
                    <a:ext uri="{FF2B5EF4-FFF2-40B4-BE49-F238E27FC236}">
                      <a16:creationId xmlns:a16="http://schemas.microsoft.com/office/drawing/2014/main" id="{0926E4F9-83B6-43F1-8B46-2A099E3234A9}"/>
                    </a:ext>
                  </a:extLst>
                </p:cNvPr>
                <p:cNvSpPr/>
                <p:nvPr/>
              </p:nvSpPr>
              <p:spPr>
                <a:xfrm rot="2700783">
                  <a:off x="2122353" y="711892"/>
                  <a:ext cx="898791" cy="899731"/>
                </a:xfrm>
                <a:prstGeom prst="diagStripe">
                  <a:avLst>
                    <a:gd name="adj" fmla="val 7209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Parallelogramm 27">
                  <a:extLst>
                    <a:ext uri="{FF2B5EF4-FFF2-40B4-BE49-F238E27FC236}">
                      <a16:creationId xmlns:a16="http://schemas.microsoft.com/office/drawing/2014/main" id="{B4E4CCB0-0DCB-4926-AF3F-7C086F3736D6}"/>
                    </a:ext>
                  </a:extLst>
                </p:cNvPr>
                <p:cNvSpPr/>
                <p:nvPr/>
              </p:nvSpPr>
              <p:spPr>
                <a:xfrm flipV="1">
                  <a:off x="1931114" y="1161946"/>
                  <a:ext cx="593011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" name="Parallelogramm 28">
                  <a:extLst>
                    <a:ext uri="{FF2B5EF4-FFF2-40B4-BE49-F238E27FC236}">
                      <a16:creationId xmlns:a16="http://schemas.microsoft.com/office/drawing/2014/main" id="{73F3B3BC-9B81-49A9-A9FD-DDC5F885140C}"/>
                    </a:ext>
                  </a:extLst>
                </p:cNvPr>
                <p:cNvSpPr/>
                <p:nvPr/>
              </p:nvSpPr>
              <p:spPr>
                <a:xfrm flipV="1">
                  <a:off x="2614614" y="1161945"/>
                  <a:ext cx="607298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2682753C-351E-4A3F-943F-B78511320777}"/>
                    </a:ext>
                  </a:extLst>
                </p:cNvPr>
                <p:cNvSpPr/>
                <p:nvPr/>
              </p:nvSpPr>
              <p:spPr>
                <a:xfrm>
                  <a:off x="2471737" y="962025"/>
                  <a:ext cx="174789" cy="2144433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2FB853E6-BFD2-497C-99EC-AE312019A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0784" y="1161946"/>
                  <a:ext cx="220504" cy="0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9E476763-9D3D-4954-99BF-0A17F7B784F7}"/>
                  </a:ext>
                </a:extLst>
              </p:cNvPr>
              <p:cNvSpPr/>
              <p:nvPr/>
            </p:nvSpPr>
            <p:spPr>
              <a:xfrm>
                <a:off x="5000625" y="2162175"/>
                <a:ext cx="2520000" cy="25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479B79D2-B657-4382-B967-4C7F23D663ED}"/>
              </a:ext>
            </a:extLst>
          </p:cNvPr>
          <p:cNvGrpSpPr/>
          <p:nvPr/>
        </p:nvGrpSpPr>
        <p:grpSpPr>
          <a:xfrm>
            <a:off x="3817796" y="634072"/>
            <a:ext cx="400628" cy="396856"/>
            <a:chOff x="3260215" y="1685646"/>
            <a:chExt cx="400628" cy="396856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047BD1C6-27A3-456D-B16F-C0C4FD6FC791}"/>
                </a:ext>
              </a:extLst>
            </p:cNvPr>
            <p:cNvGrpSpPr/>
            <p:nvPr/>
          </p:nvGrpSpPr>
          <p:grpSpPr>
            <a:xfrm>
              <a:off x="3260215" y="1685646"/>
              <a:ext cx="400628" cy="396856"/>
              <a:chOff x="5546100" y="1669040"/>
              <a:chExt cx="4006280" cy="3968560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9A0B35B8-9BD5-43FF-BBE3-2A0C3F22CE33}"/>
                  </a:ext>
                </a:extLst>
              </p:cNvPr>
              <p:cNvSpPr/>
              <p:nvPr/>
            </p:nvSpPr>
            <p:spPr>
              <a:xfrm>
                <a:off x="5546100" y="1677600"/>
                <a:ext cx="3960000" cy="39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F4686575-F30D-4E27-B9FF-726E8B6FF0D1}"/>
                  </a:ext>
                </a:extLst>
              </p:cNvPr>
              <p:cNvSpPr/>
              <p:nvPr/>
            </p:nvSpPr>
            <p:spPr>
              <a:xfrm>
                <a:off x="5592380" y="1669040"/>
                <a:ext cx="3960000" cy="3960000"/>
              </a:xfrm>
              <a:prstGeom prst="rect">
                <a:avLst/>
              </a:pr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C79357E9-B9EA-4E3A-80BF-5A382B48455F}"/>
                </a:ext>
              </a:extLst>
            </p:cNvPr>
            <p:cNvGrpSpPr/>
            <p:nvPr/>
          </p:nvGrpSpPr>
          <p:grpSpPr>
            <a:xfrm>
              <a:off x="3338727" y="1768105"/>
              <a:ext cx="252000" cy="252000"/>
              <a:chOff x="8149141" y="747032"/>
              <a:chExt cx="2520000" cy="2520000"/>
            </a:xfrm>
          </p:grpSpPr>
          <p:grpSp>
            <p:nvGrpSpPr>
              <p:cNvPr id="124" name="Gruppieren 123">
                <a:extLst>
                  <a:ext uri="{FF2B5EF4-FFF2-40B4-BE49-F238E27FC236}">
                    <a16:creationId xmlns:a16="http://schemas.microsoft.com/office/drawing/2014/main" id="{B6850CFA-506E-4396-8C24-B923ADF58F9F}"/>
                  </a:ext>
                </a:extLst>
              </p:cNvPr>
              <p:cNvGrpSpPr/>
              <p:nvPr/>
            </p:nvGrpSpPr>
            <p:grpSpPr>
              <a:xfrm rot="6559911">
                <a:off x="8677296" y="927085"/>
                <a:ext cx="1290798" cy="2228396"/>
                <a:chOff x="1931114" y="712362"/>
                <a:chExt cx="1290798" cy="2228396"/>
              </a:xfrm>
            </p:grpSpPr>
            <p:sp>
              <p:nvSpPr>
                <p:cNvPr id="134" name="Diagonaler Streifen 133">
                  <a:extLst>
                    <a:ext uri="{FF2B5EF4-FFF2-40B4-BE49-F238E27FC236}">
                      <a16:creationId xmlns:a16="http://schemas.microsoft.com/office/drawing/2014/main" id="{6E1EB98B-80CD-4F59-97B8-A6F17510408B}"/>
                    </a:ext>
                  </a:extLst>
                </p:cNvPr>
                <p:cNvSpPr/>
                <p:nvPr/>
              </p:nvSpPr>
              <p:spPr>
                <a:xfrm rot="2700783">
                  <a:off x="2122353" y="711892"/>
                  <a:ext cx="898791" cy="899731"/>
                </a:xfrm>
                <a:prstGeom prst="diagStripe">
                  <a:avLst>
                    <a:gd name="adj" fmla="val 7209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Parallelogramm 134">
                  <a:extLst>
                    <a:ext uri="{FF2B5EF4-FFF2-40B4-BE49-F238E27FC236}">
                      <a16:creationId xmlns:a16="http://schemas.microsoft.com/office/drawing/2014/main" id="{6A2F1A8B-7048-4662-95EF-316D2D69C0C7}"/>
                    </a:ext>
                  </a:extLst>
                </p:cNvPr>
                <p:cNvSpPr/>
                <p:nvPr/>
              </p:nvSpPr>
              <p:spPr>
                <a:xfrm flipV="1">
                  <a:off x="1931114" y="1161946"/>
                  <a:ext cx="593011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6" name="Parallelogramm 135">
                  <a:extLst>
                    <a:ext uri="{FF2B5EF4-FFF2-40B4-BE49-F238E27FC236}">
                      <a16:creationId xmlns:a16="http://schemas.microsoft.com/office/drawing/2014/main" id="{40933824-B5F2-417E-9E74-4B45A57EA105}"/>
                    </a:ext>
                  </a:extLst>
                </p:cNvPr>
                <p:cNvSpPr/>
                <p:nvPr/>
              </p:nvSpPr>
              <p:spPr>
                <a:xfrm flipV="1">
                  <a:off x="2614614" y="1161945"/>
                  <a:ext cx="607298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Rechteck 136">
                  <a:extLst>
                    <a:ext uri="{FF2B5EF4-FFF2-40B4-BE49-F238E27FC236}">
                      <a16:creationId xmlns:a16="http://schemas.microsoft.com/office/drawing/2014/main" id="{9A465CB1-0D8B-4753-AB44-D69E9E8837B5}"/>
                    </a:ext>
                  </a:extLst>
                </p:cNvPr>
                <p:cNvSpPr/>
                <p:nvPr/>
              </p:nvSpPr>
              <p:spPr>
                <a:xfrm>
                  <a:off x="2471738" y="962027"/>
                  <a:ext cx="178189" cy="1978731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38" name="Gerader Verbinder 137">
                  <a:extLst>
                    <a:ext uri="{FF2B5EF4-FFF2-40B4-BE49-F238E27FC236}">
                      <a16:creationId xmlns:a16="http://schemas.microsoft.com/office/drawing/2014/main" id="{30AD2C5D-3F84-4C2F-88F1-3C41882B5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0784" y="1161946"/>
                  <a:ext cx="220504" cy="0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Rechteck 124">
                <a:extLst>
                  <a:ext uri="{FF2B5EF4-FFF2-40B4-BE49-F238E27FC236}">
                    <a16:creationId xmlns:a16="http://schemas.microsoft.com/office/drawing/2014/main" id="{14EC2508-B673-4A8C-ADEC-903484BA2901}"/>
                  </a:ext>
                </a:extLst>
              </p:cNvPr>
              <p:cNvSpPr/>
              <p:nvPr/>
            </p:nvSpPr>
            <p:spPr>
              <a:xfrm rot="4521">
                <a:off x="8149141" y="747032"/>
                <a:ext cx="2520000" cy="25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6" name="Explosion: 14 Zacken 125">
                <a:extLst>
                  <a:ext uri="{FF2B5EF4-FFF2-40B4-BE49-F238E27FC236}">
                    <a16:creationId xmlns:a16="http://schemas.microsoft.com/office/drawing/2014/main" id="{A6980FBC-E073-4354-8C5B-A8E4D1CB0649}"/>
                  </a:ext>
                </a:extLst>
              </p:cNvPr>
              <p:cNvSpPr/>
              <p:nvPr/>
            </p:nvSpPr>
            <p:spPr>
              <a:xfrm rot="1034770">
                <a:off x="9496221" y="2678008"/>
                <a:ext cx="614849" cy="371237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7" name="Explosion: 14 Zacken 126">
                <a:extLst>
                  <a:ext uri="{FF2B5EF4-FFF2-40B4-BE49-F238E27FC236}">
                    <a16:creationId xmlns:a16="http://schemas.microsoft.com/office/drawing/2014/main" id="{C09AC61E-7CC9-4068-AED4-9541835FDCEF}"/>
                  </a:ext>
                </a:extLst>
              </p:cNvPr>
              <p:cNvSpPr/>
              <p:nvPr/>
            </p:nvSpPr>
            <p:spPr>
              <a:xfrm rot="1034770">
                <a:off x="9457207" y="2535648"/>
                <a:ext cx="199055" cy="182403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8" name="Explosion: 14 Zacken 127">
                <a:extLst>
                  <a:ext uri="{FF2B5EF4-FFF2-40B4-BE49-F238E27FC236}">
                    <a16:creationId xmlns:a16="http://schemas.microsoft.com/office/drawing/2014/main" id="{B74AF520-FE50-4676-8B7D-191F30D2E0C0}"/>
                  </a:ext>
                </a:extLst>
              </p:cNvPr>
              <p:cNvSpPr/>
              <p:nvPr/>
            </p:nvSpPr>
            <p:spPr>
              <a:xfrm rot="1034770">
                <a:off x="10267415" y="2434033"/>
                <a:ext cx="199055" cy="182403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Explosion: 14 Zacken 128">
                <a:extLst>
                  <a:ext uri="{FF2B5EF4-FFF2-40B4-BE49-F238E27FC236}">
                    <a16:creationId xmlns:a16="http://schemas.microsoft.com/office/drawing/2014/main" id="{225A1C5E-CAD1-4C7D-8277-B9D7C9B63B72}"/>
                  </a:ext>
                </a:extLst>
              </p:cNvPr>
              <p:cNvSpPr/>
              <p:nvPr/>
            </p:nvSpPr>
            <p:spPr>
              <a:xfrm rot="1034770">
                <a:off x="9973447" y="2684256"/>
                <a:ext cx="199055" cy="182403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Explosion: 14 Zacken 129">
                <a:extLst>
                  <a:ext uri="{FF2B5EF4-FFF2-40B4-BE49-F238E27FC236}">
                    <a16:creationId xmlns:a16="http://schemas.microsoft.com/office/drawing/2014/main" id="{598E6621-C963-45AC-B874-A0BF5065A4E1}"/>
                  </a:ext>
                </a:extLst>
              </p:cNvPr>
              <p:cNvSpPr/>
              <p:nvPr/>
            </p:nvSpPr>
            <p:spPr>
              <a:xfrm rot="1034770">
                <a:off x="9591143" y="2331437"/>
                <a:ext cx="199055" cy="182403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1" name="Explosion: 14 Zacken 130">
                <a:extLst>
                  <a:ext uri="{FF2B5EF4-FFF2-40B4-BE49-F238E27FC236}">
                    <a16:creationId xmlns:a16="http://schemas.microsoft.com/office/drawing/2014/main" id="{CB81B7A0-9168-47E5-A0DD-0BE794313453}"/>
                  </a:ext>
                </a:extLst>
              </p:cNvPr>
              <p:cNvSpPr/>
              <p:nvPr/>
            </p:nvSpPr>
            <p:spPr>
              <a:xfrm rot="1034770">
                <a:off x="9124361" y="2520321"/>
                <a:ext cx="199055" cy="182403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2" name="Bogen 131">
                <a:extLst>
                  <a:ext uri="{FF2B5EF4-FFF2-40B4-BE49-F238E27FC236}">
                    <a16:creationId xmlns:a16="http://schemas.microsoft.com/office/drawing/2014/main" id="{7F49257C-4A09-45D8-B99B-5879B4A2EEFF}"/>
                  </a:ext>
                </a:extLst>
              </p:cNvPr>
              <p:cNvSpPr/>
              <p:nvPr/>
            </p:nvSpPr>
            <p:spPr>
              <a:xfrm>
                <a:off x="8246293" y="2352949"/>
                <a:ext cx="1469647" cy="715813"/>
              </a:xfrm>
              <a:prstGeom prst="arc">
                <a:avLst>
                  <a:gd name="adj1" fmla="val 20473317"/>
                  <a:gd name="adj2" fmla="val 125493"/>
                </a:avLst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Bogen 132">
                <a:extLst>
                  <a:ext uri="{FF2B5EF4-FFF2-40B4-BE49-F238E27FC236}">
                    <a16:creationId xmlns:a16="http://schemas.microsoft.com/office/drawing/2014/main" id="{27143571-2D89-4CF0-B6BB-E147E7E79705}"/>
                  </a:ext>
                </a:extLst>
              </p:cNvPr>
              <p:cNvSpPr/>
              <p:nvPr/>
            </p:nvSpPr>
            <p:spPr>
              <a:xfrm>
                <a:off x="8248457" y="2138879"/>
                <a:ext cx="1469647" cy="1039937"/>
              </a:xfrm>
              <a:prstGeom prst="arc">
                <a:avLst>
                  <a:gd name="adj1" fmla="val 20473317"/>
                  <a:gd name="adj2" fmla="val 125493"/>
                </a:avLst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F1092F03-84EB-48B1-8634-02AD5F5055D1}"/>
              </a:ext>
            </a:extLst>
          </p:cNvPr>
          <p:cNvGrpSpPr/>
          <p:nvPr/>
        </p:nvGrpSpPr>
        <p:grpSpPr>
          <a:xfrm>
            <a:off x="4378523" y="89350"/>
            <a:ext cx="396000" cy="396000"/>
            <a:chOff x="4378523" y="89350"/>
            <a:chExt cx="396000" cy="396000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184931F8-34C8-45D0-9F62-CEBC0DB2FDBA}"/>
                </a:ext>
              </a:extLst>
            </p:cNvPr>
            <p:cNvGrpSpPr/>
            <p:nvPr/>
          </p:nvGrpSpPr>
          <p:grpSpPr>
            <a:xfrm>
              <a:off x="4378523" y="89350"/>
              <a:ext cx="396000" cy="396000"/>
              <a:chOff x="7887875" y="2438299"/>
              <a:chExt cx="396000" cy="396000"/>
            </a:xfrm>
          </p:grpSpPr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8CBBE64D-97D5-4872-A0F9-7CB43B978866}"/>
                  </a:ext>
                </a:extLst>
              </p:cNvPr>
              <p:cNvSpPr/>
              <p:nvPr/>
            </p:nvSpPr>
            <p:spPr>
              <a:xfrm>
                <a:off x="7887875" y="2438299"/>
                <a:ext cx="396000" cy="396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00B02D9-9733-46E0-B1F6-A05E1BD8536B}"/>
                  </a:ext>
                </a:extLst>
              </p:cNvPr>
              <p:cNvSpPr/>
              <p:nvPr/>
            </p:nvSpPr>
            <p:spPr>
              <a:xfrm>
                <a:off x="7887875" y="2438299"/>
                <a:ext cx="396000" cy="396000"/>
              </a:xfrm>
              <a:prstGeom prst="rect">
                <a:avLst/>
              </a:prstGeom>
              <a:blipFill>
                <a:blip r:embed="rId6">
                  <a:alphaModFix amt="64000"/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9" name="Gruppieren 138">
              <a:extLst>
                <a:ext uri="{FF2B5EF4-FFF2-40B4-BE49-F238E27FC236}">
                  <a16:creationId xmlns:a16="http://schemas.microsoft.com/office/drawing/2014/main" id="{3BC1DD25-209D-44DB-9B28-F98FE2E261FF}"/>
                </a:ext>
              </a:extLst>
            </p:cNvPr>
            <p:cNvGrpSpPr/>
            <p:nvPr/>
          </p:nvGrpSpPr>
          <p:grpSpPr>
            <a:xfrm>
              <a:off x="4450523" y="170702"/>
              <a:ext cx="252000" cy="252000"/>
              <a:chOff x="4898952" y="2162175"/>
              <a:chExt cx="2621673" cy="2520000"/>
            </a:xfrm>
          </p:grpSpPr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AC70E437-B0AC-42B0-9F43-41A35A3E322A}"/>
                  </a:ext>
                </a:extLst>
              </p:cNvPr>
              <p:cNvGrpSpPr/>
              <p:nvPr/>
            </p:nvGrpSpPr>
            <p:grpSpPr>
              <a:xfrm rot="2956014">
                <a:off x="5450601" y="2231951"/>
                <a:ext cx="1290798" cy="2394096"/>
                <a:chOff x="1931114" y="712362"/>
                <a:chExt cx="1290798" cy="2394096"/>
              </a:xfrm>
            </p:grpSpPr>
            <p:sp>
              <p:nvSpPr>
                <p:cNvPr id="142" name="Diagonaler Streifen 141">
                  <a:extLst>
                    <a:ext uri="{FF2B5EF4-FFF2-40B4-BE49-F238E27FC236}">
                      <a16:creationId xmlns:a16="http://schemas.microsoft.com/office/drawing/2014/main" id="{4C28D89D-D37B-491C-B5F1-503C1444C9DB}"/>
                    </a:ext>
                  </a:extLst>
                </p:cNvPr>
                <p:cNvSpPr/>
                <p:nvPr/>
              </p:nvSpPr>
              <p:spPr>
                <a:xfrm rot="2700783">
                  <a:off x="2122353" y="711892"/>
                  <a:ext cx="898791" cy="899731"/>
                </a:xfrm>
                <a:prstGeom prst="diagStripe">
                  <a:avLst>
                    <a:gd name="adj" fmla="val 72097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Parallelogramm 142">
                  <a:extLst>
                    <a:ext uri="{FF2B5EF4-FFF2-40B4-BE49-F238E27FC236}">
                      <a16:creationId xmlns:a16="http://schemas.microsoft.com/office/drawing/2014/main" id="{8C5C2AAC-F35B-4D91-8512-2262922014FA}"/>
                    </a:ext>
                  </a:extLst>
                </p:cNvPr>
                <p:cNvSpPr/>
                <p:nvPr/>
              </p:nvSpPr>
              <p:spPr>
                <a:xfrm flipV="1">
                  <a:off x="1931114" y="1161946"/>
                  <a:ext cx="593011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Parallelogramm 143">
                  <a:extLst>
                    <a:ext uri="{FF2B5EF4-FFF2-40B4-BE49-F238E27FC236}">
                      <a16:creationId xmlns:a16="http://schemas.microsoft.com/office/drawing/2014/main" id="{6F33576C-3B5C-430C-A8CB-14DFF59F4111}"/>
                    </a:ext>
                  </a:extLst>
                </p:cNvPr>
                <p:cNvSpPr/>
                <p:nvPr/>
              </p:nvSpPr>
              <p:spPr>
                <a:xfrm flipV="1">
                  <a:off x="2614614" y="1161945"/>
                  <a:ext cx="607298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Rechteck 144">
                  <a:extLst>
                    <a:ext uri="{FF2B5EF4-FFF2-40B4-BE49-F238E27FC236}">
                      <a16:creationId xmlns:a16="http://schemas.microsoft.com/office/drawing/2014/main" id="{ADD45A08-3EA9-4F42-A7A4-681E68A9262E}"/>
                    </a:ext>
                  </a:extLst>
                </p:cNvPr>
                <p:cNvSpPr/>
                <p:nvPr/>
              </p:nvSpPr>
              <p:spPr>
                <a:xfrm>
                  <a:off x="2471737" y="962025"/>
                  <a:ext cx="174789" cy="214443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F55C9DC0-B241-4F3F-BAAD-A0EEFD987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0784" y="1161946"/>
                  <a:ext cx="220504" cy="0"/>
                </a:xfrm>
                <a:prstGeom prst="lin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Rechteck 140">
                <a:extLst>
                  <a:ext uri="{FF2B5EF4-FFF2-40B4-BE49-F238E27FC236}">
                    <a16:creationId xmlns:a16="http://schemas.microsoft.com/office/drawing/2014/main" id="{7372A43D-C5DF-47B2-9889-E3F1769A2FE0}"/>
                  </a:ext>
                </a:extLst>
              </p:cNvPr>
              <p:cNvSpPr/>
              <p:nvPr/>
            </p:nvSpPr>
            <p:spPr>
              <a:xfrm>
                <a:off x="5000625" y="2162175"/>
                <a:ext cx="2520000" cy="25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45E1FCE3-2523-4291-A699-9E3FF12A6726}"/>
              </a:ext>
            </a:extLst>
          </p:cNvPr>
          <p:cNvGrpSpPr/>
          <p:nvPr/>
        </p:nvGrpSpPr>
        <p:grpSpPr>
          <a:xfrm>
            <a:off x="4443474" y="716697"/>
            <a:ext cx="252000" cy="252000"/>
            <a:chOff x="8149141" y="747032"/>
            <a:chExt cx="2520000" cy="2520000"/>
          </a:xfrm>
        </p:grpSpPr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2C1CB166-3CDE-48ED-9506-927B7E48B95C}"/>
                </a:ext>
              </a:extLst>
            </p:cNvPr>
            <p:cNvGrpSpPr/>
            <p:nvPr/>
          </p:nvGrpSpPr>
          <p:grpSpPr>
            <a:xfrm rot="6559911">
              <a:off x="8677296" y="927085"/>
              <a:ext cx="1290798" cy="2228396"/>
              <a:chOff x="1931114" y="712362"/>
              <a:chExt cx="1290798" cy="2228396"/>
            </a:xfrm>
          </p:grpSpPr>
          <p:sp>
            <p:nvSpPr>
              <p:cNvPr id="158" name="Diagonaler Streifen 157">
                <a:extLst>
                  <a:ext uri="{FF2B5EF4-FFF2-40B4-BE49-F238E27FC236}">
                    <a16:creationId xmlns:a16="http://schemas.microsoft.com/office/drawing/2014/main" id="{BD21F8BE-F2F7-4454-8ACB-20A2364126BD}"/>
                  </a:ext>
                </a:extLst>
              </p:cNvPr>
              <p:cNvSpPr/>
              <p:nvPr/>
            </p:nvSpPr>
            <p:spPr>
              <a:xfrm rot="2700783">
                <a:off x="2122353" y="711892"/>
                <a:ext cx="898791" cy="899731"/>
              </a:xfrm>
              <a:prstGeom prst="diagStripe">
                <a:avLst>
                  <a:gd name="adj" fmla="val 7209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Parallelogramm 158">
                <a:extLst>
                  <a:ext uri="{FF2B5EF4-FFF2-40B4-BE49-F238E27FC236}">
                    <a16:creationId xmlns:a16="http://schemas.microsoft.com/office/drawing/2014/main" id="{8298D476-0CA0-4D0D-AEAA-0B5FEC991079}"/>
                  </a:ext>
                </a:extLst>
              </p:cNvPr>
              <p:cNvSpPr/>
              <p:nvPr/>
            </p:nvSpPr>
            <p:spPr>
              <a:xfrm flipV="1">
                <a:off x="1931114" y="1161946"/>
                <a:ext cx="593011" cy="45719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Parallelogramm 159">
                <a:extLst>
                  <a:ext uri="{FF2B5EF4-FFF2-40B4-BE49-F238E27FC236}">
                    <a16:creationId xmlns:a16="http://schemas.microsoft.com/office/drawing/2014/main" id="{F3D5593C-924C-4C30-8107-F11761141CBC}"/>
                  </a:ext>
                </a:extLst>
              </p:cNvPr>
              <p:cNvSpPr/>
              <p:nvPr/>
            </p:nvSpPr>
            <p:spPr>
              <a:xfrm flipV="1">
                <a:off x="2614614" y="1161945"/>
                <a:ext cx="607298" cy="45719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Rechteck 160">
                <a:extLst>
                  <a:ext uri="{FF2B5EF4-FFF2-40B4-BE49-F238E27FC236}">
                    <a16:creationId xmlns:a16="http://schemas.microsoft.com/office/drawing/2014/main" id="{C48F2985-E78A-4CD7-967E-9FB5CB117B8F}"/>
                  </a:ext>
                </a:extLst>
              </p:cNvPr>
              <p:cNvSpPr/>
              <p:nvPr/>
            </p:nvSpPr>
            <p:spPr>
              <a:xfrm>
                <a:off x="2471738" y="962027"/>
                <a:ext cx="178189" cy="19787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62" name="Gerader Verbinder 161">
                <a:extLst>
                  <a:ext uri="{FF2B5EF4-FFF2-40B4-BE49-F238E27FC236}">
                    <a16:creationId xmlns:a16="http://schemas.microsoft.com/office/drawing/2014/main" id="{0482092B-7811-4A0A-8177-0FA7DCCB0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0784" y="1161946"/>
                <a:ext cx="220504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hteck 148">
              <a:extLst>
                <a:ext uri="{FF2B5EF4-FFF2-40B4-BE49-F238E27FC236}">
                  <a16:creationId xmlns:a16="http://schemas.microsoft.com/office/drawing/2014/main" id="{06248C49-163F-46D7-8EFC-8F74D7623356}"/>
                </a:ext>
              </a:extLst>
            </p:cNvPr>
            <p:cNvSpPr/>
            <p:nvPr/>
          </p:nvSpPr>
          <p:spPr>
            <a:xfrm rot="4521">
              <a:off x="8149141" y="747032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Explosion: 14 Zacken 149">
              <a:extLst>
                <a:ext uri="{FF2B5EF4-FFF2-40B4-BE49-F238E27FC236}">
                  <a16:creationId xmlns:a16="http://schemas.microsoft.com/office/drawing/2014/main" id="{8E448C9F-6448-4AAB-B5CB-CC4B86E21A62}"/>
                </a:ext>
              </a:extLst>
            </p:cNvPr>
            <p:cNvSpPr/>
            <p:nvPr/>
          </p:nvSpPr>
          <p:spPr>
            <a:xfrm rot="1034770">
              <a:off x="9496221" y="2678008"/>
              <a:ext cx="614849" cy="371237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Explosion: 14 Zacken 150">
              <a:extLst>
                <a:ext uri="{FF2B5EF4-FFF2-40B4-BE49-F238E27FC236}">
                  <a16:creationId xmlns:a16="http://schemas.microsoft.com/office/drawing/2014/main" id="{B7BEDBA7-794D-48D2-8BDD-7C32FEBA2ED5}"/>
                </a:ext>
              </a:extLst>
            </p:cNvPr>
            <p:cNvSpPr/>
            <p:nvPr/>
          </p:nvSpPr>
          <p:spPr>
            <a:xfrm rot="1034770">
              <a:off x="9457207" y="2535648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Explosion: 14 Zacken 151">
              <a:extLst>
                <a:ext uri="{FF2B5EF4-FFF2-40B4-BE49-F238E27FC236}">
                  <a16:creationId xmlns:a16="http://schemas.microsoft.com/office/drawing/2014/main" id="{A12A4CF5-E2BC-47A9-94B5-F2A8F368EB1F}"/>
                </a:ext>
              </a:extLst>
            </p:cNvPr>
            <p:cNvSpPr/>
            <p:nvPr/>
          </p:nvSpPr>
          <p:spPr>
            <a:xfrm rot="1034770">
              <a:off x="10267415" y="2434033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Explosion: 14 Zacken 152">
              <a:extLst>
                <a:ext uri="{FF2B5EF4-FFF2-40B4-BE49-F238E27FC236}">
                  <a16:creationId xmlns:a16="http://schemas.microsoft.com/office/drawing/2014/main" id="{FBD4B55C-28A8-4200-A401-BE092483823E}"/>
                </a:ext>
              </a:extLst>
            </p:cNvPr>
            <p:cNvSpPr/>
            <p:nvPr/>
          </p:nvSpPr>
          <p:spPr>
            <a:xfrm rot="1034770">
              <a:off x="9973447" y="2684256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Explosion: 14 Zacken 153">
              <a:extLst>
                <a:ext uri="{FF2B5EF4-FFF2-40B4-BE49-F238E27FC236}">
                  <a16:creationId xmlns:a16="http://schemas.microsoft.com/office/drawing/2014/main" id="{0D9C2916-7102-46DE-8942-A4C12607FCB9}"/>
                </a:ext>
              </a:extLst>
            </p:cNvPr>
            <p:cNvSpPr/>
            <p:nvPr/>
          </p:nvSpPr>
          <p:spPr>
            <a:xfrm rot="1034770">
              <a:off x="9591143" y="2331437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Explosion: 14 Zacken 154">
              <a:extLst>
                <a:ext uri="{FF2B5EF4-FFF2-40B4-BE49-F238E27FC236}">
                  <a16:creationId xmlns:a16="http://schemas.microsoft.com/office/drawing/2014/main" id="{A6D6684C-C4E9-4A04-9F20-5C897B2BB991}"/>
                </a:ext>
              </a:extLst>
            </p:cNvPr>
            <p:cNvSpPr/>
            <p:nvPr/>
          </p:nvSpPr>
          <p:spPr>
            <a:xfrm rot="1034770">
              <a:off x="9124361" y="2520321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Bogen 155">
              <a:extLst>
                <a:ext uri="{FF2B5EF4-FFF2-40B4-BE49-F238E27FC236}">
                  <a16:creationId xmlns:a16="http://schemas.microsoft.com/office/drawing/2014/main" id="{1C12A956-3AF6-444B-A505-BEA0707DEF39}"/>
                </a:ext>
              </a:extLst>
            </p:cNvPr>
            <p:cNvSpPr/>
            <p:nvPr/>
          </p:nvSpPr>
          <p:spPr>
            <a:xfrm>
              <a:off x="8246293" y="2352949"/>
              <a:ext cx="1469647" cy="715813"/>
            </a:xfrm>
            <a:prstGeom prst="arc">
              <a:avLst>
                <a:gd name="adj1" fmla="val 20473317"/>
                <a:gd name="adj2" fmla="val 125493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Bogen 156">
              <a:extLst>
                <a:ext uri="{FF2B5EF4-FFF2-40B4-BE49-F238E27FC236}">
                  <a16:creationId xmlns:a16="http://schemas.microsoft.com/office/drawing/2014/main" id="{B1DEE549-428C-430E-8235-9156937BF8E8}"/>
                </a:ext>
              </a:extLst>
            </p:cNvPr>
            <p:cNvSpPr/>
            <p:nvPr/>
          </p:nvSpPr>
          <p:spPr>
            <a:xfrm>
              <a:off x="8248457" y="2138879"/>
              <a:ext cx="1469647" cy="1039937"/>
            </a:xfrm>
            <a:prstGeom prst="arc">
              <a:avLst>
                <a:gd name="adj1" fmla="val 20473317"/>
                <a:gd name="adj2" fmla="val 125493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16CC2292-F405-4728-B6C7-5D0FB2AFFA80}"/>
              </a:ext>
            </a:extLst>
          </p:cNvPr>
          <p:cNvGrpSpPr/>
          <p:nvPr/>
        </p:nvGrpSpPr>
        <p:grpSpPr>
          <a:xfrm>
            <a:off x="1403242" y="680497"/>
            <a:ext cx="1080000" cy="1080000"/>
            <a:chOff x="5158242" y="1815493"/>
            <a:chExt cx="3240000" cy="3245082"/>
          </a:xfrm>
        </p:grpSpPr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11FE5BFF-7A97-4AF3-AC28-617E99EAFF5D}"/>
                </a:ext>
              </a:extLst>
            </p:cNvPr>
            <p:cNvSpPr/>
            <p:nvPr/>
          </p:nvSpPr>
          <p:spPr>
            <a:xfrm>
              <a:off x="5158242" y="1815493"/>
              <a:ext cx="3240000" cy="3240000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8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20</a:t>
              </a:r>
              <a:endParaRPr lang="de-DE" sz="11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546A9160-E80D-4E8C-9212-15D5DB42D4CD}"/>
                </a:ext>
              </a:extLst>
            </p:cNvPr>
            <p:cNvGrpSpPr/>
            <p:nvPr/>
          </p:nvGrpSpPr>
          <p:grpSpPr>
            <a:xfrm>
              <a:off x="5158242" y="1820575"/>
              <a:ext cx="3240000" cy="3240000"/>
              <a:chOff x="5158242" y="1809000"/>
              <a:chExt cx="3240000" cy="3240000"/>
            </a:xfrm>
          </p:grpSpPr>
          <p:sp>
            <p:nvSpPr>
              <p:cNvPr id="166" name="Kreis: nicht ausgefüllt 165">
                <a:extLst>
                  <a:ext uri="{FF2B5EF4-FFF2-40B4-BE49-F238E27FC236}">
                    <a16:creationId xmlns:a16="http://schemas.microsoft.com/office/drawing/2014/main" id="{66AB9197-9CDC-4B79-A471-9918B37627B4}"/>
                  </a:ext>
                </a:extLst>
              </p:cNvPr>
              <p:cNvSpPr/>
              <p:nvPr/>
            </p:nvSpPr>
            <p:spPr>
              <a:xfrm rot="10800000">
                <a:off x="5158242" y="1809000"/>
                <a:ext cx="3240000" cy="3240000"/>
              </a:xfrm>
              <a:prstGeom prst="donut">
                <a:avLst>
                  <a:gd name="adj" fmla="val 13205"/>
                </a:avLst>
              </a:prstGeom>
              <a:gradFill flip="none" rotWithShape="1">
                <a:gsLst>
                  <a:gs pos="25000">
                    <a:schemeClr val="tx1"/>
                  </a:gs>
                  <a:gs pos="44000">
                    <a:srgbClr val="FFFF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3EF0B43F-BFF1-4ECC-9760-804BB62348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7754" y="3988481"/>
                <a:ext cx="305319" cy="19843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BF2E4B26-34C7-4217-A246-C3C7F28721A2}"/>
              </a:ext>
            </a:extLst>
          </p:cNvPr>
          <p:cNvGrpSpPr/>
          <p:nvPr/>
        </p:nvGrpSpPr>
        <p:grpSpPr>
          <a:xfrm>
            <a:off x="7485756" y="128540"/>
            <a:ext cx="3456000" cy="648000"/>
            <a:chOff x="3564172" y="3959967"/>
            <a:chExt cx="3456000" cy="648000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4446669E-A24A-47E9-9648-14EA4BCD2227}"/>
                </a:ext>
              </a:extLst>
            </p:cNvPr>
            <p:cNvSpPr/>
            <p:nvPr/>
          </p:nvSpPr>
          <p:spPr>
            <a:xfrm>
              <a:off x="3564172" y="3959967"/>
              <a:ext cx="3456000" cy="648000"/>
            </a:xfrm>
            <a:prstGeom prst="rect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694" b="98717" l="1350" r="97800">
                            <a14:foregroundMark x1="3350" y1="47795" x2="37600" y2="33681"/>
                            <a14:foregroundMark x1="37600" y1="33681" x2="51750" y2="44747"/>
                            <a14:foregroundMark x1="51750" y1="44747" x2="70950" y2="38573"/>
                            <a14:foregroundMark x1="70950" y1="38573" x2="83200" y2="84202"/>
                            <a14:foregroundMark x1="83200" y1="84202" x2="96950" y2="49158"/>
                            <a14:foregroundMark x1="96950" y1="49158" x2="24850" y2="20369"/>
                            <a14:foregroundMark x1="24850" y1="20369" x2="4050" y2="38492"/>
                            <a14:foregroundMark x1="4050" y1="38492" x2="20000" y2="87089"/>
                            <a14:foregroundMark x1="20000" y1="87089" x2="84300" y2="41780"/>
                            <a14:foregroundMark x1="84300" y1="41780" x2="14800" y2="69206"/>
                            <a14:foregroundMark x1="14800" y1="69206" x2="73200" y2="21411"/>
                            <a14:foregroundMark x1="73200" y1="21411" x2="17300" y2="64796"/>
                            <a14:foregroundMark x1="17300" y1="64796" x2="63550" y2="38172"/>
                            <a14:foregroundMark x1="63550" y1="38172" x2="95950" y2="49078"/>
                            <a14:foregroundMark x1="95950" y1="49078" x2="29950" y2="85886"/>
                            <a14:foregroundMark x1="29950" y1="85886" x2="77700" y2="50361"/>
                            <a14:foregroundMark x1="77700" y1="50361" x2="37950" y2="78107"/>
                            <a14:foregroundMark x1="37950" y1="78107" x2="93650" y2="36247"/>
                            <a14:foregroundMark x1="93650" y1="36247" x2="21700" y2="88452"/>
                            <a14:foregroundMark x1="21700" y1="88452" x2="80750" y2="51644"/>
                            <a14:foregroundMark x1="80750" y1="51644" x2="64300" y2="93665"/>
                            <a14:foregroundMark x1="64300" y1="93665" x2="92650" y2="72494"/>
                            <a14:foregroundMark x1="92650" y1="72494" x2="7750" y2="25341"/>
                            <a14:foregroundMark x1="7750" y1="25341" x2="48100" y2="6656"/>
                            <a14:foregroundMark x1="48100" y1="6656" x2="17750" y2="27666"/>
                            <a14:foregroundMark x1="17750" y1="27666" x2="57700" y2="34002"/>
                            <a14:foregroundMark x1="57700" y1="34002" x2="69800" y2="33119"/>
                            <a14:foregroundMark x1="1900" y1="38974" x2="16400" y2="14034"/>
                            <a14:foregroundMark x1="16400" y1="14034" x2="350" y2="6014"/>
                            <a14:foregroundMark x1="350" y1="6014" x2="10300" y2="58621"/>
                            <a14:foregroundMark x1="10300" y1="58621" x2="26200" y2="92462"/>
                            <a14:foregroundMark x1="26200" y1="92462" x2="41850" y2="93665"/>
                            <a14:foregroundMark x1="41850" y1="93665" x2="89500" y2="70810"/>
                            <a14:foregroundMark x1="89500" y1="70810" x2="73450" y2="18364"/>
                            <a14:foregroundMark x1="73450" y1="18364" x2="91850" y2="20128"/>
                            <a14:foregroundMark x1="91850" y1="20128" x2="93600" y2="95990"/>
                            <a14:foregroundMark x1="93600" y1="95990" x2="95850" y2="3929"/>
                            <a14:foregroundMark x1="95850" y1="3929" x2="84150" y2="55894"/>
                            <a14:foregroundMark x1="84150" y1="55894" x2="69300" y2="89655"/>
                            <a14:foregroundMark x1="69300" y1="89655" x2="31200" y2="5694"/>
                            <a14:foregroundMark x1="31200" y1="5694" x2="16050" y2="20529"/>
                            <a14:foregroundMark x1="16050" y1="20529" x2="15550" y2="22534"/>
                            <a14:foregroundMark x1="1350" y1="48917" x2="2800" y2="27827"/>
                            <a14:foregroundMark x1="51200" y1="9543" x2="80600" y2="160"/>
                            <a14:foregroundMark x1="80600" y1="160" x2="95000" y2="4972"/>
                            <a14:foregroundMark x1="95000" y1="4972" x2="97400" y2="84924"/>
                            <a14:foregroundMark x1="97400" y1="84924" x2="96650" y2="10746"/>
                            <a14:foregroundMark x1="96650" y1="10746" x2="96850" y2="86848"/>
                            <a14:foregroundMark x1="10833" y1="98063" x2="5200" y2="98797"/>
                            <a14:foregroundMark x1="96850" y1="86848" x2="26459" y2="96025"/>
                            <a14:foregroundMark x1="5200" y1="98797" x2="14050" y2="94787"/>
                            <a14:foregroundMark x1="94500" y1="75381" x2="99900" y2="882"/>
                            <a14:foregroundMark x1="99900" y1="882" x2="95550" y2="79391"/>
                            <a14:foregroundMark x1="95550" y1="79391" x2="92550" y2="5293"/>
                            <a14:foregroundMark x1="92550" y1="5293" x2="95450" y2="86929"/>
                            <a14:foregroundMark x1="95450" y1="86929" x2="96500" y2="31917"/>
                            <a14:foregroundMark x1="97800" y1="93023" x2="97050" y2="91259"/>
                            <a14:backgroundMark x1="10500" y1="98957" x2="24800" y2="96552"/>
                            <a14:backgroundMark x1="24800" y1="96552" x2="26250" y2="96552"/>
                            <a14:backgroundMark x1="43800" y1="1925" x2="60900" y2="2486"/>
                            <a14:backgroundMark x1="99600" y1="33681" x2="99900" y2="61267"/>
                          </a14:backgroundRemoval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99" name="Gruppieren 198">
              <a:extLst>
                <a:ext uri="{FF2B5EF4-FFF2-40B4-BE49-F238E27FC236}">
                  <a16:creationId xmlns:a16="http://schemas.microsoft.com/office/drawing/2014/main" id="{6CBAB446-873E-49A9-AFD3-9DD773144D72}"/>
                </a:ext>
              </a:extLst>
            </p:cNvPr>
            <p:cNvGrpSpPr/>
            <p:nvPr/>
          </p:nvGrpSpPr>
          <p:grpSpPr>
            <a:xfrm rot="20812947">
              <a:off x="3585228" y="3997236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198" name="Rechteck 197">
                <a:extLst>
                  <a:ext uri="{FF2B5EF4-FFF2-40B4-BE49-F238E27FC236}">
                    <a16:creationId xmlns:a16="http://schemas.microsoft.com/office/drawing/2014/main" id="{061E0221-A008-4D32-A6CF-E3BE6742B8A6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7" name="Rechteck 196">
                <a:extLst>
                  <a:ext uri="{FF2B5EF4-FFF2-40B4-BE49-F238E27FC236}">
                    <a16:creationId xmlns:a16="http://schemas.microsoft.com/office/drawing/2014/main" id="{90D6EA33-2667-4BBA-AF2E-6342567F8AB2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91B14C35-2B0C-4ED5-A562-20DA4BF7F81A}"/>
                </a:ext>
              </a:extLst>
            </p:cNvPr>
            <p:cNvGrpSpPr/>
            <p:nvPr/>
          </p:nvGrpSpPr>
          <p:grpSpPr>
            <a:xfrm rot="371983">
              <a:off x="3589214" y="4472177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B25799D2-B78F-4B4B-BEBE-F437A391ABFB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014AFC72-E887-4AD9-B550-33F62BD5E10E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E0489580-6B11-4C48-BE8D-03DC90954BF3}"/>
                </a:ext>
              </a:extLst>
            </p:cNvPr>
            <p:cNvGrpSpPr/>
            <p:nvPr/>
          </p:nvGrpSpPr>
          <p:grpSpPr>
            <a:xfrm rot="371983">
              <a:off x="6900104" y="3992913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8084C902-1BE5-4279-90FE-90A2D0D7EDD0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D4181E68-A999-4E73-B0E1-3BD769D22AC1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41D85906-1111-4C00-B611-7AE9AAC99643}"/>
                </a:ext>
              </a:extLst>
            </p:cNvPr>
            <p:cNvGrpSpPr/>
            <p:nvPr/>
          </p:nvGrpSpPr>
          <p:grpSpPr>
            <a:xfrm rot="20817736">
              <a:off x="6897822" y="4472177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BD3BACEB-EF22-450D-8906-B7A4C8E7C825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4C03D74-1CF9-4516-8553-EE94057B036F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A30E3412-44CD-4BCF-A4B4-58B74C5030AD}"/>
              </a:ext>
            </a:extLst>
          </p:cNvPr>
          <p:cNvGrpSpPr/>
          <p:nvPr/>
        </p:nvGrpSpPr>
        <p:grpSpPr>
          <a:xfrm>
            <a:off x="2510549" y="1115765"/>
            <a:ext cx="1152000" cy="1152000"/>
            <a:chOff x="5111161" y="1816747"/>
            <a:chExt cx="1152000" cy="1152000"/>
          </a:xfrm>
        </p:grpSpPr>
        <p:sp>
          <p:nvSpPr>
            <p:cNvPr id="215" name="Rechteck 214">
              <a:extLst>
                <a:ext uri="{FF2B5EF4-FFF2-40B4-BE49-F238E27FC236}">
                  <a16:creationId xmlns:a16="http://schemas.microsoft.com/office/drawing/2014/main" id="{6A855C80-1289-422A-9100-C81C0193F3CB}"/>
                </a:ext>
              </a:extLst>
            </p:cNvPr>
            <p:cNvSpPr/>
            <p:nvPr/>
          </p:nvSpPr>
          <p:spPr>
            <a:xfrm>
              <a:off x="5111161" y="1816747"/>
              <a:ext cx="1152000" cy="1152000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Mond 215">
              <a:extLst>
                <a:ext uri="{FF2B5EF4-FFF2-40B4-BE49-F238E27FC236}">
                  <a16:creationId xmlns:a16="http://schemas.microsoft.com/office/drawing/2014/main" id="{42308FED-FCBA-4800-AE8C-F06AEB40B013}"/>
                </a:ext>
              </a:extLst>
            </p:cNvPr>
            <p:cNvSpPr/>
            <p:nvPr/>
          </p:nvSpPr>
          <p:spPr>
            <a:xfrm>
              <a:off x="5151823" y="1851901"/>
              <a:ext cx="92024" cy="170787"/>
            </a:xfrm>
            <a:prstGeom prst="moon">
              <a:avLst>
                <a:gd name="adj" fmla="val 53106"/>
              </a:avLst>
            </a:prstGeom>
            <a:solidFill>
              <a:srgbClr val="EEE6DD"/>
            </a:solidFill>
            <a:ln w="31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Sonne 216">
              <a:extLst>
                <a:ext uri="{FF2B5EF4-FFF2-40B4-BE49-F238E27FC236}">
                  <a16:creationId xmlns:a16="http://schemas.microsoft.com/office/drawing/2014/main" id="{92DC9F2B-052F-4C31-AF3A-D6E0201740CB}"/>
                </a:ext>
              </a:extLst>
            </p:cNvPr>
            <p:cNvSpPr/>
            <p:nvPr/>
          </p:nvSpPr>
          <p:spPr>
            <a:xfrm>
              <a:off x="6080732" y="2757155"/>
              <a:ext cx="163619" cy="174747"/>
            </a:xfrm>
            <a:prstGeom prst="sun">
              <a:avLst/>
            </a:prstGeom>
            <a:solidFill>
              <a:srgbClr val="EEE6DD"/>
            </a:solidFill>
            <a:ln w="63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2667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8F27D79B-3553-4B89-B33C-21AB4FA8611A}"/>
              </a:ext>
            </a:extLst>
          </p:cNvPr>
          <p:cNvGrpSpPr/>
          <p:nvPr/>
        </p:nvGrpSpPr>
        <p:grpSpPr>
          <a:xfrm>
            <a:off x="7554596" y="1019664"/>
            <a:ext cx="3456000" cy="2376000"/>
            <a:chOff x="7355361" y="3787983"/>
            <a:chExt cx="3456000" cy="2376000"/>
          </a:xfrm>
        </p:grpSpPr>
        <p:sp>
          <p:nvSpPr>
            <p:cNvPr id="220" name="Rechteck 219">
              <a:extLst>
                <a:ext uri="{FF2B5EF4-FFF2-40B4-BE49-F238E27FC236}">
                  <a16:creationId xmlns:a16="http://schemas.microsoft.com/office/drawing/2014/main" id="{B5A774FD-D95B-4541-96C6-1A1B8213EF0E}"/>
                </a:ext>
              </a:extLst>
            </p:cNvPr>
            <p:cNvSpPr/>
            <p:nvPr/>
          </p:nvSpPr>
          <p:spPr>
            <a:xfrm>
              <a:off x="7355361" y="3787983"/>
              <a:ext cx="3456000" cy="2376000"/>
            </a:xfrm>
            <a:prstGeom prst="rect">
              <a:avLst/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326" b="96632" l="2750" r="99800">
                            <a14:foregroundMark x1="5150" y1="85004" x2="64950" y2="20289"/>
                            <a14:foregroundMark x1="64950" y1="20289" x2="44800" y2="48115"/>
                            <a14:foregroundMark x1="44800" y1="48115" x2="18700" y2="54531"/>
                            <a14:foregroundMark x1="18700" y1="54531" x2="72100" y2="41941"/>
                            <a14:foregroundMark x1="72100" y1="41941" x2="37300" y2="45870"/>
                            <a14:foregroundMark x1="37300" y1="45870" x2="76850" y2="13312"/>
                            <a14:foregroundMark x1="76850" y1="13312" x2="55850" y2="722"/>
                            <a14:foregroundMark x1="55850" y1="722" x2="11750" y2="12670"/>
                            <a14:foregroundMark x1="11750" y1="12670" x2="12450" y2="37851"/>
                            <a14:foregroundMark x1="12450" y1="37851" x2="20600" y2="64876"/>
                            <a14:foregroundMark x1="20600" y1="64876" x2="50150" y2="86447"/>
                            <a14:foregroundMark x1="50150" y1="86447" x2="82650" y2="81556"/>
                            <a14:foregroundMark x1="82650" y1="81556" x2="99300" y2="63272"/>
                            <a14:foregroundMark x1="99300" y1="63272" x2="95650" y2="36568"/>
                            <a14:foregroundMark x1="95650" y1="36568" x2="86050" y2="18364"/>
                            <a14:foregroundMark x1="86050" y1="18364" x2="63050" y2="4651"/>
                            <a14:foregroundMark x1="63050" y1="4651" x2="27400" y2="3208"/>
                            <a14:foregroundMark x1="27400" y1="3208" x2="13650" y2="18043"/>
                            <a14:foregroundMark x1="13650" y1="18043" x2="3300" y2="46271"/>
                            <a14:foregroundMark x1="3300" y1="46271" x2="6650" y2="91500"/>
                            <a14:foregroundMark x1="6650" y1="91500" x2="95700" y2="3368"/>
                            <a14:foregroundMark x1="95700" y1="3368" x2="19400" y2="14916"/>
                            <a14:foregroundMark x1="19400" y1="14916" x2="22150" y2="58781"/>
                            <a14:foregroundMark x1="22150" y1="58781" x2="56250" y2="91259"/>
                            <a14:foregroundMark x1="56250" y1="91259" x2="92950" y2="84202"/>
                            <a14:foregroundMark x1="92950" y1="84202" x2="58150" y2="41219"/>
                            <a14:foregroundMark x1="58150" y1="41219" x2="22200" y2="62791"/>
                            <a14:foregroundMark x1="22200" y1="62791" x2="37250" y2="94066"/>
                            <a14:foregroundMark x1="37250" y1="94066" x2="98950" y2="70088"/>
                            <a14:foregroundMark x1="98950" y1="70088" x2="2500" y2="15958"/>
                            <a14:foregroundMark x1="2500" y1="15958" x2="39700" y2="36167"/>
                            <a14:foregroundMark x1="39700" y1="36167" x2="47200" y2="13312"/>
                            <a14:foregroundMark x1="47200" y1="13312" x2="28700" y2="22053"/>
                            <a14:foregroundMark x1="28700" y1="22053" x2="36150" y2="55333"/>
                            <a14:foregroundMark x1="36150" y1="55333" x2="79200" y2="70088"/>
                            <a14:foregroundMark x1="79200" y1="70088" x2="48850" y2="24779"/>
                            <a14:foregroundMark x1="48850" y1="24779" x2="40900" y2="60144"/>
                            <a14:foregroundMark x1="40900" y1="60144" x2="82900" y2="41139"/>
                            <a14:foregroundMark x1="82900" y1="41139" x2="81200" y2="10986"/>
                            <a14:foregroundMark x1="81200" y1="10986" x2="63800" y2="1043"/>
                            <a14:foregroundMark x1="63800" y1="1043" x2="28250" y2="7859"/>
                            <a14:foregroundMark x1="28250" y1="7859" x2="16400" y2="19968"/>
                            <a14:foregroundMark x1="16400" y1="19968" x2="17800" y2="31997"/>
                            <a14:foregroundMark x1="6900" y1="83962" x2="9800" y2="44587"/>
                            <a14:foregroundMark x1="9800" y1="44587" x2="9550" y2="70249"/>
                            <a14:foregroundMark x1="9550" y1="70249" x2="8150" y2="28388"/>
                            <a14:foregroundMark x1="8150" y1="28388" x2="3150" y2="81636"/>
                            <a14:foregroundMark x1="3150" y1="81636" x2="8050" y2="35445"/>
                            <a14:foregroundMark x1="8050" y1="35445" x2="500" y2="63192"/>
                            <a14:foregroundMark x1="1180" y1="57319" x2="3650" y2="36006"/>
                            <a14:foregroundMark x1="500" y1="63192" x2="990" y2="58965"/>
                            <a14:foregroundMark x1="3650" y1="36006" x2="7250" y2="61026"/>
                            <a14:foregroundMark x1="7250" y1="61026" x2="600" y2="6897"/>
                            <a14:foregroundMark x1="600" y1="6897" x2="34100" y2="2646"/>
                            <a14:foregroundMark x1="34100" y1="2646" x2="50150" y2="6656"/>
                            <a14:foregroundMark x1="50150" y1="6656" x2="89950" y2="401"/>
                            <a14:foregroundMark x1="99292" y1="90615" x2="99400" y2="91660"/>
                            <a14:foregroundMark x1="89950" y1="401" x2="98951" y2="87327"/>
                            <a14:foregroundMark x1="99400" y1="91660" x2="26450" y2="91740"/>
                            <a14:foregroundMark x1="26450" y1="91740" x2="50450" y2="84122"/>
                            <a14:foregroundMark x1="50450" y1="84122" x2="20150" y2="90778"/>
                            <a14:foregroundMark x1="20150" y1="90778" x2="76150" y2="98396"/>
                            <a14:foregroundMark x1="76150" y1="98396" x2="4950" y2="90617"/>
                            <a14:foregroundMark x1="4950" y1="90617" x2="65550" y2="86848"/>
                            <a14:foregroundMark x1="65550" y1="86848" x2="86600" y2="86929"/>
                            <a14:foregroundMark x1="86600" y1="86929" x2="27700" y2="94467"/>
                            <a14:foregroundMark x1="27700" y1="94467" x2="75750" y2="97434"/>
                            <a14:foregroundMark x1="75750" y1="97434" x2="97900" y2="93825"/>
                            <a14:foregroundMark x1="97900" y1="93825" x2="12550" y2="95028"/>
                            <a14:foregroundMark x1="12550" y1="95028" x2="2500" y2="68966"/>
                            <a14:foregroundMark x1="2500" y1="68966" x2="17900" y2="69767"/>
                            <a14:foregroundMark x1="17900" y1="69767" x2="3650" y2="69527"/>
                            <a14:foregroundMark x1="3650" y1="69527" x2="7200" y2="6335"/>
                            <a14:foregroundMark x1="7200" y1="6335" x2="35000" y2="4330"/>
                            <a14:foregroundMark x1="35000" y1="4330" x2="91150" y2="11468"/>
                            <a14:foregroundMark x1="91150" y1="11468" x2="94700" y2="40016"/>
                            <a14:foregroundMark x1="94700" y1="40016" x2="97100" y2="18845"/>
                            <a14:foregroundMark x1="97100" y1="18845" x2="93050" y2="69767"/>
                            <a14:foregroundMark x1="93050" y1="69767" x2="99950" y2="52285"/>
                            <a14:foregroundMark x1="99950" y1="52285" x2="95900" y2="72414"/>
                            <a14:foregroundMark x1="95900" y1="72414" x2="96150" y2="67281"/>
                            <a14:foregroundMark x1="2800" y1="2326" x2="4700" y2="88853"/>
                            <a14:foregroundMark x1="2992" y1="97572" x2="46500" y2="95108"/>
                            <a14:foregroundMark x1="1200" y1="97674" x2="2634" y2="97593"/>
                            <a14:foregroundMark x1="46500" y1="95108" x2="65800" y2="95990"/>
                            <a14:foregroundMark x1="65800" y1="95990" x2="79550" y2="94868"/>
                            <a14:foregroundMark x1="79550" y1="94868" x2="94950" y2="96552"/>
                            <a14:foregroundMark x1="94950" y1="96552" x2="99800" y2="94868"/>
                            <a14:foregroundMark x1="2750" y1="96632" x2="4300" y2="93424"/>
                            <a14:backgroundMark x1="2950" y1="95910" x2="3600" y2="96632"/>
                            <a14:backgroundMark x1="450" y1="22454" x2="200" y2="20048"/>
                            <a14:backgroundMark x1="99450" y1="13633" x2="99550" y2="20209"/>
                            <a14:backgroundMark x1="99900" y1="88452" x2="97250" y2="90217"/>
                            <a14:backgroundMark x1="99900" y1="49800" x2="99750" y2="52205"/>
                            <a14:backgroundMark x1="200" y1="49479" x2="200" y2="49479"/>
                            <a14:backgroundMark x1="200" y1="49479" x2="100" y2="58941"/>
                            <a14:backgroundMark x1="100" y1="84282" x2="750" y2="76103"/>
                            <a14:backgroundMark x1="25450" y1="1123" x2="33850" y2="321"/>
                            <a14:backgroundMark x1="65150" y1="99519" x2="58000" y2="98717"/>
                          </a14:backgroundRemoval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21" name="Gruppieren 220">
              <a:extLst>
                <a:ext uri="{FF2B5EF4-FFF2-40B4-BE49-F238E27FC236}">
                  <a16:creationId xmlns:a16="http://schemas.microsoft.com/office/drawing/2014/main" id="{70EDAE5B-2EED-43CE-A9F6-565470402401}"/>
                </a:ext>
              </a:extLst>
            </p:cNvPr>
            <p:cNvGrpSpPr/>
            <p:nvPr/>
          </p:nvGrpSpPr>
          <p:grpSpPr>
            <a:xfrm rot="20812947">
              <a:off x="7376417" y="3823409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7AB229FB-32C7-4B0F-B41E-E6560C385E6A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Rechteck 231">
                <a:extLst>
                  <a:ext uri="{FF2B5EF4-FFF2-40B4-BE49-F238E27FC236}">
                    <a16:creationId xmlns:a16="http://schemas.microsoft.com/office/drawing/2014/main" id="{26EB4747-36C7-4A20-9B53-61DF8D713A41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B5432014-F17C-4500-B035-87FCDF0D7EE6}"/>
                </a:ext>
              </a:extLst>
            </p:cNvPr>
            <p:cNvGrpSpPr/>
            <p:nvPr/>
          </p:nvGrpSpPr>
          <p:grpSpPr>
            <a:xfrm rot="371983">
              <a:off x="10691293" y="3819086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27" name="Rechteck 226">
                <a:extLst>
                  <a:ext uri="{FF2B5EF4-FFF2-40B4-BE49-F238E27FC236}">
                    <a16:creationId xmlns:a16="http://schemas.microsoft.com/office/drawing/2014/main" id="{075F9231-187C-4430-9406-B788993A5AC7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Rechteck 227">
                <a:extLst>
                  <a:ext uri="{FF2B5EF4-FFF2-40B4-BE49-F238E27FC236}">
                    <a16:creationId xmlns:a16="http://schemas.microsoft.com/office/drawing/2014/main" id="{5257AC63-90FE-41E5-AF45-376444D6DDFF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4" name="Gruppieren 223">
              <a:extLst>
                <a:ext uri="{FF2B5EF4-FFF2-40B4-BE49-F238E27FC236}">
                  <a16:creationId xmlns:a16="http://schemas.microsoft.com/office/drawing/2014/main" id="{9EDB1C48-B1C3-4890-A5DC-0535962FA1FD}"/>
                </a:ext>
              </a:extLst>
            </p:cNvPr>
            <p:cNvGrpSpPr/>
            <p:nvPr/>
          </p:nvGrpSpPr>
          <p:grpSpPr>
            <a:xfrm rot="20817736">
              <a:off x="10695207" y="6030631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A35F34AA-61AD-4DB8-986F-A7C9F57B6D4B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Rechteck 225">
                <a:extLst>
                  <a:ext uri="{FF2B5EF4-FFF2-40B4-BE49-F238E27FC236}">
                    <a16:creationId xmlns:a16="http://schemas.microsoft.com/office/drawing/2014/main" id="{E60203A2-461F-45F8-B588-2B1BB6BF4342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101D0656-F094-4399-B05D-278C78E95ABA}"/>
                </a:ext>
              </a:extLst>
            </p:cNvPr>
            <p:cNvGrpSpPr/>
            <p:nvPr/>
          </p:nvGrpSpPr>
          <p:grpSpPr>
            <a:xfrm rot="824233">
              <a:off x="7442510" y="6019339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36" name="Rechteck 235">
                <a:extLst>
                  <a:ext uri="{FF2B5EF4-FFF2-40B4-BE49-F238E27FC236}">
                    <a16:creationId xmlns:a16="http://schemas.microsoft.com/office/drawing/2014/main" id="{CBCD53E9-FB50-4A44-B7D7-BA17D616CDC1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Rechteck 236">
                <a:extLst>
                  <a:ext uri="{FF2B5EF4-FFF2-40B4-BE49-F238E27FC236}">
                    <a16:creationId xmlns:a16="http://schemas.microsoft.com/office/drawing/2014/main" id="{8AEBCDBD-72BB-4C13-8E24-EAF30C46082E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240" name="Rechteck: obere Ecken abgeschnitten 239">
            <a:extLst>
              <a:ext uri="{FF2B5EF4-FFF2-40B4-BE49-F238E27FC236}">
                <a16:creationId xmlns:a16="http://schemas.microsoft.com/office/drawing/2014/main" id="{730222F7-087E-48AF-B426-3233EBB06075}"/>
              </a:ext>
            </a:extLst>
          </p:cNvPr>
          <p:cNvSpPr/>
          <p:nvPr/>
        </p:nvSpPr>
        <p:spPr>
          <a:xfrm rot="10800000">
            <a:off x="193598" y="713794"/>
            <a:ext cx="739205" cy="1066800"/>
          </a:xfrm>
          <a:prstGeom prst="snip2SameRect">
            <a:avLst>
              <a:gd name="adj1" fmla="val 35909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FC9D7064-1558-4462-9E9B-F2B85282F787}"/>
              </a:ext>
            </a:extLst>
          </p:cNvPr>
          <p:cNvGrpSpPr/>
          <p:nvPr/>
        </p:nvGrpSpPr>
        <p:grpSpPr>
          <a:xfrm>
            <a:off x="4087831" y="869538"/>
            <a:ext cx="2196628" cy="1647470"/>
            <a:chOff x="5500403" y="3764897"/>
            <a:chExt cx="2196628" cy="1647470"/>
          </a:xfrm>
        </p:grpSpPr>
        <p:pic>
          <p:nvPicPr>
            <p:cNvPr id="248" name="Grafik 247" descr="Ein Bild, das Metallwaren enthält.&#10;&#10;Automatisch generierte Beschreibung">
              <a:extLst>
                <a:ext uri="{FF2B5EF4-FFF2-40B4-BE49-F238E27FC236}">
                  <a16:creationId xmlns:a16="http://schemas.microsoft.com/office/drawing/2014/main" id="{EE66EEE5-983D-4336-92E7-FC82E352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375" y1="88472" x2="62292" y2="90000"/>
                          <a14:foregroundMark x1="63750" y1="21528" x2="70625" y2="21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560" y="3764897"/>
              <a:ext cx="1098313" cy="1647470"/>
            </a:xfrm>
            <a:prstGeom prst="rect">
              <a:avLst/>
            </a:prstGeom>
          </p:spPr>
        </p:pic>
        <p:pic>
          <p:nvPicPr>
            <p:cNvPr id="249" name="Grafik 248" descr="Ein Bild, das Metallwaren enthält.&#10;&#10;Automatisch generierte Beschreibung">
              <a:extLst>
                <a:ext uri="{FF2B5EF4-FFF2-40B4-BE49-F238E27FC236}">
                  <a16:creationId xmlns:a16="http://schemas.microsoft.com/office/drawing/2014/main" id="{ED50E037-C8D8-4AEB-B4FE-76CDC06E9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375" y1="88472" x2="62292" y2="90000"/>
                          <a14:foregroundMark x1="63750" y1="21528" x2="70625" y2="21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22"/>
            <a:stretch/>
          </p:blipFill>
          <p:spPr>
            <a:xfrm>
              <a:off x="5500403" y="4560329"/>
              <a:ext cx="1098313" cy="836557"/>
            </a:xfrm>
            <a:prstGeom prst="rect">
              <a:avLst/>
            </a:prstGeom>
          </p:spPr>
        </p:pic>
        <p:pic>
          <p:nvPicPr>
            <p:cNvPr id="250" name="Grafik 249" descr="Ein Bild, das Metallwaren enthält.&#10;&#10;Automatisch generierte Beschreibung">
              <a:extLst>
                <a:ext uri="{FF2B5EF4-FFF2-40B4-BE49-F238E27FC236}">
                  <a16:creationId xmlns:a16="http://schemas.microsoft.com/office/drawing/2014/main" id="{4D5C529E-3B86-424B-A119-60E1EF657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375" y1="88472" x2="62292" y2="90000"/>
                          <a14:foregroundMark x1="63750" y1="21528" x2="70625" y2="21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53"/>
            <a:stretch/>
          </p:blipFill>
          <p:spPr>
            <a:xfrm>
              <a:off x="6598717" y="4427220"/>
              <a:ext cx="1098314" cy="977732"/>
            </a:xfrm>
            <a:prstGeom prst="rect">
              <a:avLst/>
            </a:prstGeom>
          </p:spPr>
        </p:pic>
      </p:grpSp>
      <p:grpSp>
        <p:nvGrpSpPr>
          <p:cNvPr id="264" name="Gruppieren 263">
            <a:extLst>
              <a:ext uri="{FF2B5EF4-FFF2-40B4-BE49-F238E27FC236}">
                <a16:creationId xmlns:a16="http://schemas.microsoft.com/office/drawing/2014/main" id="{4851B584-9666-4A2D-A841-C5608C288B67}"/>
              </a:ext>
            </a:extLst>
          </p:cNvPr>
          <p:cNvGrpSpPr/>
          <p:nvPr/>
        </p:nvGrpSpPr>
        <p:grpSpPr>
          <a:xfrm>
            <a:off x="3747197" y="2444749"/>
            <a:ext cx="1569691" cy="1336648"/>
            <a:chOff x="5550799" y="3060206"/>
            <a:chExt cx="1569691" cy="1336648"/>
          </a:xfrm>
        </p:grpSpPr>
        <p:pic>
          <p:nvPicPr>
            <p:cNvPr id="260" name="Grafik 259" descr="Ein Bild, das Wand, drinnen, verschieden, Tisch enthält.&#10;&#10;Automatisch generierte Beschreibung">
              <a:extLst>
                <a:ext uri="{FF2B5EF4-FFF2-40B4-BE49-F238E27FC236}">
                  <a16:creationId xmlns:a16="http://schemas.microsoft.com/office/drawing/2014/main" id="{7AF58F04-829C-4D03-9FD7-F10DD03D6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909" b="20202" l="54084" r="70648">
                          <a14:foregroundMark x1="64377" y1="7827" x2="64377" y2="7827"/>
                          <a14:foregroundMark x1="66933" y1="16294" x2="66933" y2="1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4" t="4122" r="27281" b="78011"/>
            <a:stretch/>
          </p:blipFill>
          <p:spPr>
            <a:xfrm rot="13178283">
              <a:off x="5569011" y="3289252"/>
              <a:ext cx="1234537" cy="1065336"/>
            </a:xfrm>
            <a:prstGeom prst="rect">
              <a:avLst/>
            </a:prstGeom>
          </p:spPr>
        </p:pic>
        <p:pic>
          <p:nvPicPr>
            <p:cNvPr id="261" name="Grafik 260" descr="Ein Bild, das Wand, drinnen, verschieden, Tisch enthält.&#10;&#10;Automatisch generierte Beschreibung">
              <a:extLst>
                <a:ext uri="{FF2B5EF4-FFF2-40B4-BE49-F238E27FC236}">
                  <a16:creationId xmlns:a16="http://schemas.microsoft.com/office/drawing/2014/main" id="{75A4C01B-831F-4670-930A-699175F26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909" b="20202" l="54084" r="70648">
                          <a14:foregroundMark x1="64377" y1="7827" x2="64377" y2="7827"/>
                          <a14:foregroundMark x1="66933" y1="16294" x2="66933" y2="1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4" t="4122" r="27281" b="78011"/>
            <a:stretch/>
          </p:blipFill>
          <p:spPr>
            <a:xfrm rot="13178283">
              <a:off x="5807111" y="3060206"/>
              <a:ext cx="1234537" cy="1065336"/>
            </a:xfrm>
            <a:prstGeom prst="rect">
              <a:avLst/>
            </a:prstGeom>
          </p:spPr>
        </p:pic>
        <p:grpSp>
          <p:nvGrpSpPr>
            <p:cNvPr id="263" name="Gruppieren 262">
              <a:extLst>
                <a:ext uri="{FF2B5EF4-FFF2-40B4-BE49-F238E27FC236}">
                  <a16:creationId xmlns:a16="http://schemas.microsoft.com/office/drawing/2014/main" id="{DEC18CC9-FD06-4FE7-A449-607EF490C14D}"/>
                </a:ext>
              </a:extLst>
            </p:cNvPr>
            <p:cNvGrpSpPr/>
            <p:nvPr/>
          </p:nvGrpSpPr>
          <p:grpSpPr>
            <a:xfrm>
              <a:off x="5550799" y="3159319"/>
              <a:ext cx="1569691" cy="1237535"/>
              <a:chOff x="5550799" y="3159319"/>
              <a:chExt cx="1569691" cy="1237535"/>
            </a:xfrm>
          </p:grpSpPr>
          <p:pic>
            <p:nvPicPr>
              <p:cNvPr id="259" name="Grafik 258" descr="Ein Bild, das Wand, drinnen, verschieden, Tisch enthält.&#10;&#10;Automatisch generierte Beschreibung">
                <a:extLst>
                  <a:ext uri="{FF2B5EF4-FFF2-40B4-BE49-F238E27FC236}">
                    <a16:creationId xmlns:a16="http://schemas.microsoft.com/office/drawing/2014/main" id="{D6049151-C0D9-4529-B843-510F74DA2C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909" b="20202" l="54084" r="70648">
                            <a14:foregroundMark x1="64377" y1="7827" x2="64377" y2="7827"/>
                            <a14:foregroundMark x1="66933" y1="16294" x2="66933" y2="16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14" t="4122" r="27281" b="78011"/>
              <a:stretch/>
            </p:blipFill>
            <p:spPr>
              <a:xfrm>
                <a:off x="5550799" y="3331518"/>
                <a:ext cx="1234537" cy="1065336"/>
              </a:xfrm>
              <a:prstGeom prst="rect">
                <a:avLst/>
              </a:prstGeom>
            </p:spPr>
          </p:pic>
          <p:pic>
            <p:nvPicPr>
              <p:cNvPr id="262" name="Grafik 261" descr="Ein Bild, das Wand, drinnen, verschieden, Tisch enthält.&#10;&#10;Automatisch generierte Beschreibung">
                <a:extLst>
                  <a:ext uri="{FF2B5EF4-FFF2-40B4-BE49-F238E27FC236}">
                    <a16:creationId xmlns:a16="http://schemas.microsoft.com/office/drawing/2014/main" id="{B93CE35E-6049-48F0-BCC3-789A3F5414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909" b="20202" l="54084" r="70648">
                            <a14:foregroundMark x1="64377" y1="7827" x2="64377" y2="7827"/>
                            <a14:foregroundMark x1="66933" y1="16294" x2="66933" y2="16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14" t="4122" r="27281" b="78011"/>
              <a:stretch/>
            </p:blipFill>
            <p:spPr>
              <a:xfrm rot="5400000">
                <a:off x="5970553" y="3243920"/>
                <a:ext cx="1234537" cy="1065336"/>
              </a:xfrm>
              <a:prstGeom prst="rect">
                <a:avLst/>
              </a:prstGeom>
            </p:spPr>
          </p:pic>
        </p:grpSp>
      </p:grpSp>
      <p:sp>
        <p:nvSpPr>
          <p:cNvPr id="265" name="Additionszeichen 264">
            <a:extLst>
              <a:ext uri="{FF2B5EF4-FFF2-40B4-BE49-F238E27FC236}">
                <a16:creationId xmlns:a16="http://schemas.microsoft.com/office/drawing/2014/main" id="{297E836F-1FDE-4D8F-9152-F25D2B303281}"/>
              </a:ext>
            </a:extLst>
          </p:cNvPr>
          <p:cNvSpPr/>
          <p:nvPr/>
        </p:nvSpPr>
        <p:spPr>
          <a:xfrm>
            <a:off x="5447362" y="2368874"/>
            <a:ext cx="1326979" cy="1351280"/>
          </a:xfrm>
          <a:prstGeom prst="mathPlus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glow rad="228600">
              <a:srgbClr val="66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3256D6B2-C2C1-4771-B8F5-3B735E76E342}"/>
              </a:ext>
            </a:extLst>
          </p:cNvPr>
          <p:cNvGrpSpPr/>
          <p:nvPr/>
        </p:nvGrpSpPr>
        <p:grpSpPr>
          <a:xfrm>
            <a:off x="171352" y="2056173"/>
            <a:ext cx="964762" cy="720000"/>
            <a:chOff x="2994227" y="4428587"/>
            <a:chExt cx="964762" cy="720000"/>
          </a:xfrm>
        </p:grpSpPr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61E5192E-5456-4A43-B357-A119E6EE347B}"/>
                </a:ext>
              </a:extLst>
            </p:cNvPr>
            <p:cNvGrpSpPr/>
            <p:nvPr/>
          </p:nvGrpSpPr>
          <p:grpSpPr>
            <a:xfrm>
              <a:off x="3119335" y="4428587"/>
              <a:ext cx="720000" cy="720000"/>
              <a:chOff x="3119335" y="4428587"/>
              <a:chExt cx="720000" cy="720000"/>
            </a:xfrm>
          </p:grpSpPr>
          <p:sp>
            <p:nvSpPr>
              <p:cNvPr id="266" name="Rechteck 265">
                <a:extLst>
                  <a:ext uri="{FF2B5EF4-FFF2-40B4-BE49-F238E27FC236}">
                    <a16:creationId xmlns:a16="http://schemas.microsoft.com/office/drawing/2014/main" id="{2D6246A2-4714-407C-AA2A-2293D9D34C56}"/>
                  </a:ext>
                </a:extLst>
              </p:cNvPr>
              <p:cNvSpPr/>
              <p:nvPr/>
            </p:nvSpPr>
            <p:spPr>
              <a:xfrm>
                <a:off x="3119335" y="4428587"/>
                <a:ext cx="720000" cy="720000"/>
              </a:xfrm>
              <a:prstGeom prst="rect">
                <a:avLst/>
              </a:prstGeom>
              <a:blipFill dpi="0"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w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Ellipse 114">
                <a:extLst>
                  <a:ext uri="{FF2B5EF4-FFF2-40B4-BE49-F238E27FC236}">
                    <a16:creationId xmlns:a16="http://schemas.microsoft.com/office/drawing/2014/main" id="{89CD3F99-5A13-4634-B6DE-EFD8F261552F}"/>
                  </a:ext>
                </a:extLst>
              </p:cNvPr>
              <p:cNvSpPr/>
              <p:nvPr/>
            </p:nvSpPr>
            <p:spPr>
              <a:xfrm>
                <a:off x="3148983" y="4449804"/>
                <a:ext cx="36000" cy="36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17" name="Gerader Verbinder 116">
                <a:extLst>
                  <a:ext uri="{FF2B5EF4-FFF2-40B4-BE49-F238E27FC236}">
                    <a16:creationId xmlns:a16="http://schemas.microsoft.com/office/drawing/2014/main" id="{DFE692A6-4EED-427F-B43B-9FB7761C8B57}"/>
                  </a:ext>
                </a:extLst>
              </p:cNvPr>
              <p:cNvCxnSpPr>
                <a:stCxn id="115" idx="3"/>
                <a:endCxn id="115" idx="7"/>
              </p:cNvCxnSpPr>
              <p:nvPr/>
            </p:nvCxnSpPr>
            <p:spPr>
              <a:xfrm flipV="1">
                <a:off x="3154255" y="4455076"/>
                <a:ext cx="25456" cy="25456"/>
              </a:xfrm>
              <a:prstGeom prst="line">
                <a:avLst/>
              </a:prstGeom>
              <a:ln w="127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4DAAA8AA-58EF-4774-867C-F78D7A22F5F0}"/>
                  </a:ext>
                </a:extLst>
              </p:cNvPr>
              <p:cNvSpPr/>
              <p:nvPr/>
            </p:nvSpPr>
            <p:spPr>
              <a:xfrm rot="4140736">
                <a:off x="3776543" y="4455057"/>
                <a:ext cx="36000" cy="36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68" name="Gerader Verbinder 267">
                <a:extLst>
                  <a:ext uri="{FF2B5EF4-FFF2-40B4-BE49-F238E27FC236}">
                    <a16:creationId xmlns:a16="http://schemas.microsoft.com/office/drawing/2014/main" id="{E497821F-9B4F-4F21-BAA8-F43C4F19C246}"/>
                  </a:ext>
                </a:extLst>
              </p:cNvPr>
              <p:cNvCxnSpPr>
                <a:cxnSpLocks/>
              </p:cNvCxnSpPr>
              <p:nvPr/>
            </p:nvCxnSpPr>
            <p:spPr>
              <a:xfrm rot="4140736">
                <a:off x="3778101" y="4465732"/>
                <a:ext cx="32884" cy="14650"/>
              </a:xfrm>
              <a:prstGeom prst="line">
                <a:avLst/>
              </a:prstGeom>
              <a:ln w="127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294F631C-CD42-4CE7-B251-3F19FE58420E}"/>
                  </a:ext>
                </a:extLst>
              </p:cNvPr>
              <p:cNvSpPr/>
              <p:nvPr/>
            </p:nvSpPr>
            <p:spPr>
              <a:xfrm rot="5789201">
                <a:off x="3143711" y="5081463"/>
                <a:ext cx="36000" cy="36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70" name="Gerader Verbinder 269">
                <a:extLst>
                  <a:ext uri="{FF2B5EF4-FFF2-40B4-BE49-F238E27FC236}">
                    <a16:creationId xmlns:a16="http://schemas.microsoft.com/office/drawing/2014/main" id="{0289E689-FBC9-4C39-9B86-747A5354C143}"/>
                  </a:ext>
                </a:extLst>
              </p:cNvPr>
              <p:cNvCxnSpPr>
                <a:cxnSpLocks/>
              </p:cNvCxnSpPr>
              <p:nvPr/>
            </p:nvCxnSpPr>
            <p:spPr>
              <a:xfrm rot="5789201">
                <a:off x="3150502" y="5085379"/>
                <a:ext cx="22418" cy="28168"/>
              </a:xfrm>
              <a:prstGeom prst="line">
                <a:avLst/>
              </a:prstGeom>
              <a:ln w="127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Ellipse 270">
                <a:extLst>
                  <a:ext uri="{FF2B5EF4-FFF2-40B4-BE49-F238E27FC236}">
                    <a16:creationId xmlns:a16="http://schemas.microsoft.com/office/drawing/2014/main" id="{64D3F5DF-5ABF-47A4-A135-A42B8DD9EFDD}"/>
                  </a:ext>
                </a:extLst>
              </p:cNvPr>
              <p:cNvSpPr/>
              <p:nvPr/>
            </p:nvSpPr>
            <p:spPr>
              <a:xfrm rot="9929937">
                <a:off x="3771271" y="5086716"/>
                <a:ext cx="36000" cy="360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272" name="Gerader Verbinder 271">
                <a:extLst>
                  <a:ext uri="{FF2B5EF4-FFF2-40B4-BE49-F238E27FC236}">
                    <a16:creationId xmlns:a16="http://schemas.microsoft.com/office/drawing/2014/main" id="{86B89D54-3BC9-4DA0-AAA4-17DD2E6B97FE}"/>
                  </a:ext>
                </a:extLst>
              </p:cNvPr>
              <p:cNvCxnSpPr>
                <a:cxnSpLocks/>
              </p:cNvCxnSpPr>
              <p:nvPr/>
            </p:nvCxnSpPr>
            <p:spPr>
              <a:xfrm rot="9929937">
                <a:off x="3772829" y="5097391"/>
                <a:ext cx="32884" cy="14650"/>
              </a:xfrm>
              <a:prstGeom prst="line">
                <a:avLst/>
              </a:prstGeom>
              <a:ln w="127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3" name="Kreuz 272">
              <a:extLst>
                <a:ext uri="{FF2B5EF4-FFF2-40B4-BE49-F238E27FC236}">
                  <a16:creationId xmlns:a16="http://schemas.microsoft.com/office/drawing/2014/main" id="{AA433CF5-0678-4E81-8031-137B50F6DBA6}"/>
                </a:ext>
              </a:extLst>
            </p:cNvPr>
            <p:cNvSpPr/>
            <p:nvPr/>
          </p:nvSpPr>
          <p:spPr>
            <a:xfrm>
              <a:off x="3181630" y="4587443"/>
              <a:ext cx="192312" cy="192595"/>
            </a:xfrm>
            <a:prstGeom prst="plus">
              <a:avLst>
                <a:gd name="adj" fmla="val 3956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77" name="Gruppieren 276">
              <a:extLst>
                <a:ext uri="{FF2B5EF4-FFF2-40B4-BE49-F238E27FC236}">
                  <a16:creationId xmlns:a16="http://schemas.microsoft.com/office/drawing/2014/main" id="{D56D097D-18BA-44B3-AC61-82CE69B23A80}"/>
                </a:ext>
              </a:extLst>
            </p:cNvPr>
            <p:cNvGrpSpPr/>
            <p:nvPr/>
          </p:nvGrpSpPr>
          <p:grpSpPr>
            <a:xfrm>
              <a:off x="3382217" y="4433068"/>
              <a:ext cx="418572" cy="508705"/>
              <a:chOff x="5550799" y="3060206"/>
              <a:chExt cx="1569691" cy="1336648"/>
            </a:xfrm>
          </p:grpSpPr>
          <p:pic>
            <p:nvPicPr>
              <p:cNvPr id="278" name="Grafik 277" descr="Ein Bild, das Wand, drinnen, verschieden, Tisch enthält.&#10;&#10;Automatisch generierte Beschreibung">
                <a:extLst>
                  <a:ext uri="{FF2B5EF4-FFF2-40B4-BE49-F238E27FC236}">
                    <a16:creationId xmlns:a16="http://schemas.microsoft.com/office/drawing/2014/main" id="{F488C3CF-5B74-4390-8B6A-20B2EDB077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909" b="20202" l="54084" r="70648">
                            <a14:foregroundMark x1="64377" y1="7827" x2="64377" y2="7827"/>
                            <a14:foregroundMark x1="66933" y1="16294" x2="66933" y2="16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14" t="4122" r="27281" b="78011"/>
              <a:stretch/>
            </p:blipFill>
            <p:spPr>
              <a:xfrm rot="13178283">
                <a:off x="5569011" y="3289252"/>
                <a:ext cx="1234537" cy="1065336"/>
              </a:xfrm>
              <a:prstGeom prst="rect">
                <a:avLst/>
              </a:prstGeom>
            </p:spPr>
          </p:pic>
          <p:pic>
            <p:nvPicPr>
              <p:cNvPr id="279" name="Grafik 278" descr="Ein Bild, das Wand, drinnen, verschieden, Tisch enthält.&#10;&#10;Automatisch generierte Beschreibung">
                <a:extLst>
                  <a:ext uri="{FF2B5EF4-FFF2-40B4-BE49-F238E27FC236}">
                    <a16:creationId xmlns:a16="http://schemas.microsoft.com/office/drawing/2014/main" id="{EECC89AC-1441-4EA5-AA7D-3C8A91E458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909" b="20202" l="54084" r="70648">
                            <a14:foregroundMark x1="64377" y1="7827" x2="64377" y2="7827"/>
                            <a14:foregroundMark x1="66933" y1="16294" x2="66933" y2="16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14" t="4122" r="27281" b="78011"/>
              <a:stretch/>
            </p:blipFill>
            <p:spPr>
              <a:xfrm rot="13178283">
                <a:off x="5807111" y="3060206"/>
                <a:ext cx="1234537" cy="1065336"/>
              </a:xfrm>
              <a:prstGeom prst="rect">
                <a:avLst/>
              </a:prstGeom>
            </p:spPr>
          </p:pic>
          <p:grpSp>
            <p:nvGrpSpPr>
              <p:cNvPr id="280" name="Gruppieren 279">
                <a:extLst>
                  <a:ext uri="{FF2B5EF4-FFF2-40B4-BE49-F238E27FC236}">
                    <a16:creationId xmlns:a16="http://schemas.microsoft.com/office/drawing/2014/main" id="{E99EFD2E-CA8E-4621-B564-12D98881E997}"/>
                  </a:ext>
                </a:extLst>
              </p:cNvPr>
              <p:cNvGrpSpPr/>
              <p:nvPr/>
            </p:nvGrpSpPr>
            <p:grpSpPr>
              <a:xfrm>
                <a:off x="5550799" y="3159319"/>
                <a:ext cx="1569691" cy="1237535"/>
                <a:chOff x="5550799" y="3159319"/>
                <a:chExt cx="1569691" cy="1237535"/>
              </a:xfrm>
            </p:grpSpPr>
            <p:pic>
              <p:nvPicPr>
                <p:cNvPr id="281" name="Grafik 280" descr="Ein Bild, das Wand, drinnen, verschieden, Tisch enthält.&#10;&#10;Automatisch generierte Beschreibung">
                  <a:extLst>
                    <a:ext uri="{FF2B5EF4-FFF2-40B4-BE49-F238E27FC236}">
                      <a16:creationId xmlns:a16="http://schemas.microsoft.com/office/drawing/2014/main" id="{776C827E-F935-4928-B3B5-785D607611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5909" b="20202" l="54084" r="70648">
                              <a14:foregroundMark x1="64377" y1="7827" x2="64377" y2="7827"/>
                              <a14:foregroundMark x1="66933" y1="16294" x2="66933" y2="1629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014" t="4122" r="27281" b="78011"/>
                <a:stretch/>
              </p:blipFill>
              <p:spPr>
                <a:xfrm>
                  <a:off x="5550799" y="3331518"/>
                  <a:ext cx="1234537" cy="1065336"/>
                </a:xfrm>
                <a:prstGeom prst="rect">
                  <a:avLst/>
                </a:prstGeom>
              </p:spPr>
            </p:pic>
            <p:pic>
              <p:nvPicPr>
                <p:cNvPr id="282" name="Grafik 281" descr="Ein Bild, das Wand, drinnen, verschieden, Tisch enthält.&#10;&#10;Automatisch generierte Beschreibung">
                  <a:extLst>
                    <a:ext uri="{FF2B5EF4-FFF2-40B4-BE49-F238E27FC236}">
                      <a16:creationId xmlns:a16="http://schemas.microsoft.com/office/drawing/2014/main" id="{379F92A1-F3D0-4BB2-B68A-102609F523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5909" b="20202" l="54084" r="70648">
                              <a14:foregroundMark x1="64377" y1="7827" x2="64377" y2="7827"/>
                              <a14:foregroundMark x1="66933" y1="16294" x2="66933" y2="1629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014" t="4122" r="27281" b="78011"/>
                <a:stretch/>
              </p:blipFill>
              <p:spPr>
                <a:xfrm rot="5400000">
                  <a:off x="5970553" y="3243920"/>
                  <a:ext cx="1234537" cy="1065336"/>
                </a:xfrm>
                <a:prstGeom prst="rect">
                  <a:avLst/>
                </a:prstGeom>
              </p:spPr>
            </p:pic>
          </p:grpSp>
        </p:grpSp>
        <p:sp>
          <p:nvSpPr>
            <p:cNvPr id="167" name="Textfeld 166">
              <a:extLst>
                <a:ext uri="{FF2B5EF4-FFF2-40B4-BE49-F238E27FC236}">
                  <a16:creationId xmlns:a16="http://schemas.microsoft.com/office/drawing/2014/main" id="{878A9A84-71F1-4313-A011-B0EC23EF1C53}"/>
                </a:ext>
              </a:extLst>
            </p:cNvPr>
            <p:cNvSpPr txBox="1"/>
            <p:nvPr/>
          </p:nvSpPr>
          <p:spPr>
            <a:xfrm>
              <a:off x="2994227" y="4802117"/>
              <a:ext cx="964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latin typeface="Agency FB" panose="020B0503020202020204" pitchFamily="34" charset="0"/>
                </a:rPr>
                <a:t>UPGRADE</a:t>
              </a:r>
            </a:p>
          </p:txBody>
        </p:sp>
      </p:grpSp>
      <p:grpSp>
        <p:nvGrpSpPr>
          <p:cNvPr id="174" name="Gruppieren 173">
            <a:extLst>
              <a:ext uri="{FF2B5EF4-FFF2-40B4-BE49-F238E27FC236}">
                <a16:creationId xmlns:a16="http://schemas.microsoft.com/office/drawing/2014/main" id="{ACB46DDC-4A39-4905-B6B4-31994A34F461}"/>
              </a:ext>
            </a:extLst>
          </p:cNvPr>
          <p:cNvGrpSpPr/>
          <p:nvPr/>
        </p:nvGrpSpPr>
        <p:grpSpPr>
          <a:xfrm>
            <a:off x="1163920" y="1957445"/>
            <a:ext cx="964762" cy="797511"/>
            <a:chOff x="2431021" y="3904210"/>
            <a:chExt cx="964762" cy="797511"/>
          </a:xfrm>
        </p:grpSpPr>
        <p:grpSp>
          <p:nvGrpSpPr>
            <p:cNvPr id="283" name="Gruppieren 282">
              <a:extLst>
                <a:ext uri="{FF2B5EF4-FFF2-40B4-BE49-F238E27FC236}">
                  <a16:creationId xmlns:a16="http://schemas.microsoft.com/office/drawing/2014/main" id="{4B724D53-3185-4F25-B7A2-4B2FFE4BF406}"/>
                </a:ext>
              </a:extLst>
            </p:cNvPr>
            <p:cNvGrpSpPr/>
            <p:nvPr/>
          </p:nvGrpSpPr>
          <p:grpSpPr>
            <a:xfrm>
              <a:off x="2431021" y="3981721"/>
              <a:ext cx="964762" cy="720000"/>
              <a:chOff x="2994227" y="4428587"/>
              <a:chExt cx="964762" cy="720000"/>
            </a:xfrm>
          </p:grpSpPr>
          <p:grpSp>
            <p:nvGrpSpPr>
              <p:cNvPr id="284" name="Gruppieren 283">
                <a:extLst>
                  <a:ext uri="{FF2B5EF4-FFF2-40B4-BE49-F238E27FC236}">
                    <a16:creationId xmlns:a16="http://schemas.microsoft.com/office/drawing/2014/main" id="{AAAB87A5-7992-4485-A275-34ED75B664AB}"/>
                  </a:ext>
                </a:extLst>
              </p:cNvPr>
              <p:cNvGrpSpPr/>
              <p:nvPr/>
            </p:nvGrpSpPr>
            <p:grpSpPr>
              <a:xfrm>
                <a:off x="3119335" y="4428587"/>
                <a:ext cx="720000" cy="720000"/>
                <a:chOff x="3119335" y="4428587"/>
                <a:chExt cx="720000" cy="720000"/>
              </a:xfrm>
            </p:grpSpPr>
            <p:sp>
              <p:nvSpPr>
                <p:cNvPr id="293" name="Rechteck 292">
                  <a:extLst>
                    <a:ext uri="{FF2B5EF4-FFF2-40B4-BE49-F238E27FC236}">
                      <a16:creationId xmlns:a16="http://schemas.microsoft.com/office/drawing/2014/main" id="{B8B532FD-00A6-431A-B557-41F99BE7722A}"/>
                    </a:ext>
                  </a:extLst>
                </p:cNvPr>
                <p:cNvSpPr/>
                <p:nvPr/>
              </p:nvSpPr>
              <p:spPr>
                <a:xfrm>
                  <a:off x="3119335" y="4428587"/>
                  <a:ext cx="720000" cy="720000"/>
                </a:xfrm>
                <a:prstGeom prst="rect">
                  <a:avLst/>
                </a:prstGeom>
                <a:blipFill dpi="0"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scene3d>
                  <a:camera prst="orthographicFront"/>
                  <a:lightRig rig="threePt" dir="t"/>
                </a:scene3d>
                <a:sp3d>
                  <a:bevelT w="2540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4" name="Ellipse 293">
                  <a:extLst>
                    <a:ext uri="{FF2B5EF4-FFF2-40B4-BE49-F238E27FC236}">
                      <a16:creationId xmlns:a16="http://schemas.microsoft.com/office/drawing/2014/main" id="{F834A554-798C-4AA8-9DF4-E07531B9B706}"/>
                    </a:ext>
                  </a:extLst>
                </p:cNvPr>
                <p:cNvSpPr/>
                <p:nvPr/>
              </p:nvSpPr>
              <p:spPr>
                <a:xfrm>
                  <a:off x="3148983" y="4449804"/>
                  <a:ext cx="36000" cy="3600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95" name="Gerader Verbinder 294">
                  <a:extLst>
                    <a:ext uri="{FF2B5EF4-FFF2-40B4-BE49-F238E27FC236}">
                      <a16:creationId xmlns:a16="http://schemas.microsoft.com/office/drawing/2014/main" id="{7D989F53-0FDE-4235-BF56-077B4874207E}"/>
                    </a:ext>
                  </a:extLst>
                </p:cNvPr>
                <p:cNvCxnSpPr>
                  <a:stCxn id="294" idx="3"/>
                  <a:endCxn id="294" idx="7"/>
                </p:cNvCxnSpPr>
                <p:nvPr/>
              </p:nvCxnSpPr>
              <p:spPr>
                <a:xfrm flipV="1">
                  <a:off x="3154255" y="4455076"/>
                  <a:ext cx="25456" cy="25456"/>
                </a:xfrm>
                <a:prstGeom prst="line">
                  <a:avLst/>
                </a:prstGeom>
                <a:ln w="127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6" name="Ellipse 295">
                  <a:extLst>
                    <a:ext uri="{FF2B5EF4-FFF2-40B4-BE49-F238E27FC236}">
                      <a16:creationId xmlns:a16="http://schemas.microsoft.com/office/drawing/2014/main" id="{85BF6C23-B808-42E2-A460-1FA4FF4F8ADB}"/>
                    </a:ext>
                  </a:extLst>
                </p:cNvPr>
                <p:cNvSpPr/>
                <p:nvPr/>
              </p:nvSpPr>
              <p:spPr>
                <a:xfrm rot="4140736">
                  <a:off x="3776543" y="4455057"/>
                  <a:ext cx="36000" cy="3600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97" name="Gerader Verbinder 296">
                  <a:extLst>
                    <a:ext uri="{FF2B5EF4-FFF2-40B4-BE49-F238E27FC236}">
                      <a16:creationId xmlns:a16="http://schemas.microsoft.com/office/drawing/2014/main" id="{860183F2-E944-40D6-8FAD-85C68503D2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140736">
                  <a:off x="3778101" y="4465732"/>
                  <a:ext cx="32884" cy="14650"/>
                </a:xfrm>
                <a:prstGeom prst="line">
                  <a:avLst/>
                </a:prstGeom>
                <a:ln w="127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Ellipse 297">
                  <a:extLst>
                    <a:ext uri="{FF2B5EF4-FFF2-40B4-BE49-F238E27FC236}">
                      <a16:creationId xmlns:a16="http://schemas.microsoft.com/office/drawing/2014/main" id="{A4E6261B-99EF-435A-8434-F22A7F6CA62B}"/>
                    </a:ext>
                  </a:extLst>
                </p:cNvPr>
                <p:cNvSpPr/>
                <p:nvPr/>
              </p:nvSpPr>
              <p:spPr>
                <a:xfrm rot="5789201">
                  <a:off x="3143711" y="5081463"/>
                  <a:ext cx="36000" cy="3600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99" name="Gerader Verbinder 298">
                  <a:extLst>
                    <a:ext uri="{FF2B5EF4-FFF2-40B4-BE49-F238E27FC236}">
                      <a16:creationId xmlns:a16="http://schemas.microsoft.com/office/drawing/2014/main" id="{77C2022A-03EA-47F2-8ADA-BA08216BB6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789201">
                  <a:off x="3150502" y="5085379"/>
                  <a:ext cx="22418" cy="28168"/>
                </a:xfrm>
                <a:prstGeom prst="line">
                  <a:avLst/>
                </a:prstGeom>
                <a:ln w="127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Ellipse 299">
                  <a:extLst>
                    <a:ext uri="{FF2B5EF4-FFF2-40B4-BE49-F238E27FC236}">
                      <a16:creationId xmlns:a16="http://schemas.microsoft.com/office/drawing/2014/main" id="{F0F02EFA-24C0-4ECF-BE99-217F97E73013}"/>
                    </a:ext>
                  </a:extLst>
                </p:cNvPr>
                <p:cNvSpPr/>
                <p:nvPr/>
              </p:nvSpPr>
              <p:spPr>
                <a:xfrm rot="9929937">
                  <a:off x="3771271" y="5086716"/>
                  <a:ext cx="36000" cy="36000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01" name="Gerader Verbinder 300">
                  <a:extLst>
                    <a:ext uri="{FF2B5EF4-FFF2-40B4-BE49-F238E27FC236}">
                      <a16:creationId xmlns:a16="http://schemas.microsoft.com/office/drawing/2014/main" id="{D0579E73-5A66-49C9-AF1F-84A0DE85C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929937">
                  <a:off x="3772829" y="5097391"/>
                  <a:ext cx="32884" cy="14650"/>
                </a:xfrm>
                <a:prstGeom prst="line">
                  <a:avLst/>
                </a:prstGeom>
                <a:ln w="127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5" name="Kreuz 284">
                <a:extLst>
                  <a:ext uri="{FF2B5EF4-FFF2-40B4-BE49-F238E27FC236}">
                    <a16:creationId xmlns:a16="http://schemas.microsoft.com/office/drawing/2014/main" id="{38BE24DB-B94D-48B9-855E-20C5C5AF1D21}"/>
                  </a:ext>
                </a:extLst>
              </p:cNvPr>
              <p:cNvSpPr/>
              <p:nvPr/>
            </p:nvSpPr>
            <p:spPr>
              <a:xfrm>
                <a:off x="3181630" y="4587443"/>
                <a:ext cx="192312" cy="192595"/>
              </a:xfrm>
              <a:prstGeom prst="plus">
                <a:avLst>
                  <a:gd name="adj" fmla="val 3956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87" name="Textfeld 286">
                <a:extLst>
                  <a:ext uri="{FF2B5EF4-FFF2-40B4-BE49-F238E27FC236}">
                    <a16:creationId xmlns:a16="http://schemas.microsoft.com/office/drawing/2014/main" id="{E8A4606F-3B75-4619-A7FF-2708E03E2AB6}"/>
                  </a:ext>
                </a:extLst>
              </p:cNvPr>
              <p:cNvSpPr txBox="1"/>
              <p:nvPr/>
            </p:nvSpPr>
            <p:spPr>
              <a:xfrm>
                <a:off x="2994227" y="4802117"/>
                <a:ext cx="9647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b="1" dirty="0">
                    <a:latin typeface="Agency FB" panose="020B0503020202020204" pitchFamily="34" charset="0"/>
                  </a:rPr>
                  <a:t>UPGRADE</a:t>
                </a:r>
              </a:p>
            </p:txBody>
          </p:sp>
        </p:grpSp>
        <p:pic>
          <p:nvPicPr>
            <p:cNvPr id="173" name="Grafik 172" descr="Ein Bild, das Blume, Eierpilz enthält.&#10;&#10;Automatisch generierte Beschreibung">
              <a:extLst>
                <a:ext uri="{FF2B5EF4-FFF2-40B4-BE49-F238E27FC236}">
                  <a16:creationId xmlns:a16="http://schemas.microsoft.com/office/drawing/2014/main" id="{F9F0FFAD-450B-4E25-A026-535C4A44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072" y="3904210"/>
              <a:ext cx="659578" cy="596275"/>
            </a:xfrm>
            <a:prstGeom prst="rect">
              <a:avLst/>
            </a:prstGeom>
          </p:spPr>
        </p:pic>
      </p:grpSp>
      <p:pic>
        <p:nvPicPr>
          <p:cNvPr id="189" name="Grafik 188" descr="Ein Bild, das drinnen, Wand enthält.&#10;&#10;Automatisch generierte Beschreibung">
            <a:extLst>
              <a:ext uri="{FF2B5EF4-FFF2-40B4-BE49-F238E27FC236}">
                <a16:creationId xmlns:a16="http://schemas.microsoft.com/office/drawing/2014/main" id="{1FEE2926-4CCB-4EFD-BFA2-A87DE592D5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24" y="2656431"/>
            <a:ext cx="736447" cy="742584"/>
          </a:xfrm>
          <a:prstGeom prst="rect">
            <a:avLst/>
          </a:prstGeom>
        </p:spPr>
      </p:pic>
      <p:pic>
        <p:nvPicPr>
          <p:cNvPr id="191" name="Grafik 190" descr="Ein Bild, das drinnen, Wand enthält.&#10;&#10;Automatisch generierte Beschreibung">
            <a:extLst>
              <a:ext uri="{FF2B5EF4-FFF2-40B4-BE49-F238E27FC236}">
                <a16:creationId xmlns:a16="http://schemas.microsoft.com/office/drawing/2014/main" id="{B6167DF9-5D23-4916-B359-C4885E7860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41" y="2562673"/>
            <a:ext cx="718036" cy="718036"/>
          </a:xfrm>
          <a:prstGeom prst="rect">
            <a:avLst/>
          </a:prstGeom>
        </p:spPr>
      </p:pic>
      <p:grpSp>
        <p:nvGrpSpPr>
          <p:cNvPr id="192" name="Gruppieren 191">
            <a:extLst>
              <a:ext uri="{FF2B5EF4-FFF2-40B4-BE49-F238E27FC236}">
                <a16:creationId xmlns:a16="http://schemas.microsoft.com/office/drawing/2014/main" id="{77762238-A1AD-4C48-A32E-90A131E52A6F}"/>
              </a:ext>
            </a:extLst>
          </p:cNvPr>
          <p:cNvGrpSpPr/>
          <p:nvPr/>
        </p:nvGrpSpPr>
        <p:grpSpPr>
          <a:xfrm>
            <a:off x="137030" y="3092486"/>
            <a:ext cx="1800000" cy="540000"/>
            <a:chOff x="3277318" y="5306778"/>
            <a:chExt cx="1800000" cy="540000"/>
          </a:xfrm>
        </p:grpSpPr>
        <p:sp>
          <p:nvSpPr>
            <p:cNvPr id="314" name="Rechteck 313">
              <a:extLst>
                <a:ext uri="{FF2B5EF4-FFF2-40B4-BE49-F238E27FC236}">
                  <a16:creationId xmlns:a16="http://schemas.microsoft.com/office/drawing/2014/main" id="{047AE04A-B333-4E66-B586-AEEDF906BC08}"/>
                </a:ext>
              </a:extLst>
            </p:cNvPr>
            <p:cNvSpPr/>
            <p:nvPr/>
          </p:nvSpPr>
          <p:spPr>
            <a:xfrm>
              <a:off x="3277318" y="5306778"/>
              <a:ext cx="1800000" cy="540000"/>
            </a:xfrm>
            <a:prstGeom prst="rect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 w="254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5" name="Ellipse 314">
              <a:extLst>
                <a:ext uri="{FF2B5EF4-FFF2-40B4-BE49-F238E27FC236}">
                  <a16:creationId xmlns:a16="http://schemas.microsoft.com/office/drawing/2014/main" id="{0895CB2E-8436-450C-BF40-D21D6AA6D9F9}"/>
                </a:ext>
              </a:extLst>
            </p:cNvPr>
            <p:cNvSpPr/>
            <p:nvPr/>
          </p:nvSpPr>
          <p:spPr>
            <a:xfrm>
              <a:off x="3306634" y="5335247"/>
              <a:ext cx="36000" cy="36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6" name="Gerader Verbinder 315">
              <a:extLst>
                <a:ext uri="{FF2B5EF4-FFF2-40B4-BE49-F238E27FC236}">
                  <a16:creationId xmlns:a16="http://schemas.microsoft.com/office/drawing/2014/main" id="{CB03119B-F13E-44D8-8E01-69F0799B0646}"/>
                </a:ext>
              </a:extLst>
            </p:cNvPr>
            <p:cNvCxnSpPr>
              <a:cxnSpLocks/>
              <a:stCxn id="315" idx="3"/>
              <a:endCxn id="315" idx="7"/>
            </p:cNvCxnSpPr>
            <p:nvPr/>
          </p:nvCxnSpPr>
          <p:spPr>
            <a:xfrm flipV="1">
              <a:off x="3311906" y="5340519"/>
              <a:ext cx="25456" cy="25456"/>
            </a:xfrm>
            <a:prstGeom prst="line">
              <a:avLst/>
            </a:prstGeom>
            <a:ln w="127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4A823D5E-3B62-480A-9ED2-D43CA64BE7AC}"/>
                </a:ext>
              </a:extLst>
            </p:cNvPr>
            <p:cNvSpPr/>
            <p:nvPr/>
          </p:nvSpPr>
          <p:spPr>
            <a:xfrm rot="4140736">
              <a:off x="5015449" y="5330023"/>
              <a:ext cx="36000" cy="36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18" name="Gerader Verbinder 317">
              <a:extLst>
                <a:ext uri="{FF2B5EF4-FFF2-40B4-BE49-F238E27FC236}">
                  <a16:creationId xmlns:a16="http://schemas.microsoft.com/office/drawing/2014/main" id="{E8F29DFA-F6CF-426A-8B9D-55F2F78F6EF6}"/>
                </a:ext>
              </a:extLst>
            </p:cNvPr>
            <p:cNvCxnSpPr>
              <a:cxnSpLocks/>
            </p:cNvCxnSpPr>
            <p:nvPr/>
          </p:nvCxnSpPr>
          <p:spPr>
            <a:xfrm rot="4140736">
              <a:off x="5017007" y="5340698"/>
              <a:ext cx="32884" cy="14650"/>
            </a:xfrm>
            <a:prstGeom prst="line">
              <a:avLst/>
            </a:prstGeom>
            <a:ln w="127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Ellipse 322">
              <a:extLst>
                <a:ext uri="{FF2B5EF4-FFF2-40B4-BE49-F238E27FC236}">
                  <a16:creationId xmlns:a16="http://schemas.microsoft.com/office/drawing/2014/main" id="{2B5ED26A-CE0C-444C-AA9A-05A64EC9DA9A}"/>
                </a:ext>
              </a:extLst>
            </p:cNvPr>
            <p:cNvSpPr/>
            <p:nvPr/>
          </p:nvSpPr>
          <p:spPr>
            <a:xfrm>
              <a:off x="3301362" y="5777207"/>
              <a:ext cx="36000" cy="36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4" name="Gerader Verbinder 323">
              <a:extLst>
                <a:ext uri="{FF2B5EF4-FFF2-40B4-BE49-F238E27FC236}">
                  <a16:creationId xmlns:a16="http://schemas.microsoft.com/office/drawing/2014/main" id="{DDDCE820-F123-4810-8273-2D00F3C8F2C6}"/>
                </a:ext>
              </a:extLst>
            </p:cNvPr>
            <p:cNvCxnSpPr>
              <a:cxnSpLocks/>
              <a:stCxn id="323" idx="3"/>
              <a:endCxn id="323" idx="7"/>
            </p:cNvCxnSpPr>
            <p:nvPr/>
          </p:nvCxnSpPr>
          <p:spPr>
            <a:xfrm flipV="1">
              <a:off x="3306634" y="5782479"/>
              <a:ext cx="25456" cy="25456"/>
            </a:xfrm>
            <a:prstGeom prst="line">
              <a:avLst/>
            </a:prstGeom>
            <a:ln w="127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Ellipse 324">
              <a:extLst>
                <a:ext uri="{FF2B5EF4-FFF2-40B4-BE49-F238E27FC236}">
                  <a16:creationId xmlns:a16="http://schemas.microsoft.com/office/drawing/2014/main" id="{28911A91-5EF8-426A-89A0-A378E88CC0D9}"/>
                </a:ext>
              </a:extLst>
            </p:cNvPr>
            <p:cNvSpPr/>
            <p:nvPr/>
          </p:nvSpPr>
          <p:spPr>
            <a:xfrm rot="4140736">
              <a:off x="5010177" y="5771983"/>
              <a:ext cx="36000" cy="36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6" name="Gerader Verbinder 325">
              <a:extLst>
                <a:ext uri="{FF2B5EF4-FFF2-40B4-BE49-F238E27FC236}">
                  <a16:creationId xmlns:a16="http://schemas.microsoft.com/office/drawing/2014/main" id="{89E4A68C-322B-4E1F-A678-60E53676DB75}"/>
                </a:ext>
              </a:extLst>
            </p:cNvPr>
            <p:cNvCxnSpPr>
              <a:cxnSpLocks/>
            </p:cNvCxnSpPr>
            <p:nvPr/>
          </p:nvCxnSpPr>
          <p:spPr>
            <a:xfrm rot="4140736">
              <a:off x="5011735" y="5782658"/>
              <a:ext cx="32884" cy="14650"/>
            </a:xfrm>
            <a:prstGeom prst="line">
              <a:avLst/>
            </a:prstGeom>
            <a:ln w="127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Gleichschenkliges Dreieck 192">
            <a:extLst>
              <a:ext uri="{FF2B5EF4-FFF2-40B4-BE49-F238E27FC236}">
                <a16:creationId xmlns:a16="http://schemas.microsoft.com/office/drawing/2014/main" id="{61EFFBE1-F8A9-425A-9310-B1F606122378}"/>
              </a:ext>
            </a:extLst>
          </p:cNvPr>
          <p:cNvSpPr/>
          <p:nvPr/>
        </p:nvSpPr>
        <p:spPr>
          <a:xfrm rot="5400000">
            <a:off x="287168" y="3272486"/>
            <a:ext cx="180000" cy="180000"/>
          </a:xfrm>
          <a:prstGeom prst="triangl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5" name="Gleich 194">
            <a:extLst>
              <a:ext uri="{FF2B5EF4-FFF2-40B4-BE49-F238E27FC236}">
                <a16:creationId xmlns:a16="http://schemas.microsoft.com/office/drawing/2014/main" id="{406F93E1-AA20-4421-8436-B30CCDB2963A}"/>
              </a:ext>
            </a:extLst>
          </p:cNvPr>
          <p:cNvSpPr/>
          <p:nvPr/>
        </p:nvSpPr>
        <p:spPr>
          <a:xfrm rot="5400000">
            <a:off x="833359" y="3272486"/>
            <a:ext cx="180000" cy="180000"/>
          </a:xfrm>
          <a:prstGeom prst="mathEqual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201" name="Grafik 200">
            <a:extLst>
              <a:ext uri="{FF2B5EF4-FFF2-40B4-BE49-F238E27FC236}">
                <a16:creationId xmlns:a16="http://schemas.microsoft.com/office/drawing/2014/main" id="{AB5A50FB-3AA5-4C2B-BC2D-511E6061CD4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91" y="2132485"/>
            <a:ext cx="140220" cy="164606"/>
          </a:xfrm>
          <a:prstGeom prst="rect">
            <a:avLst/>
          </a:prstGeom>
        </p:spPr>
      </p:pic>
      <p:pic>
        <p:nvPicPr>
          <p:cNvPr id="203" name="Grafik 202" descr="Ein Bild, das Säge enthält.&#10;&#10;Automatisch generierte Beschreibung">
            <a:extLst>
              <a:ext uri="{FF2B5EF4-FFF2-40B4-BE49-F238E27FC236}">
                <a16:creationId xmlns:a16="http://schemas.microsoft.com/office/drawing/2014/main" id="{35FD5379-15CF-4910-8526-0B6A560606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460" y="2261147"/>
            <a:ext cx="207282" cy="207282"/>
          </a:xfrm>
          <a:prstGeom prst="rect">
            <a:avLst/>
          </a:prstGeom>
        </p:spPr>
      </p:pic>
      <p:sp>
        <p:nvSpPr>
          <p:cNvPr id="204" name="Rechteck 203">
            <a:extLst>
              <a:ext uri="{FF2B5EF4-FFF2-40B4-BE49-F238E27FC236}">
                <a16:creationId xmlns:a16="http://schemas.microsoft.com/office/drawing/2014/main" id="{3F3AA76C-0DAA-4274-9FF2-EB62574339D3}"/>
              </a:ext>
            </a:extLst>
          </p:cNvPr>
          <p:cNvSpPr/>
          <p:nvPr/>
        </p:nvSpPr>
        <p:spPr>
          <a:xfrm>
            <a:off x="1096318" y="3273952"/>
            <a:ext cx="1326979" cy="5155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D977A58C-6408-4C9D-A268-7229F93CB39D}"/>
              </a:ext>
            </a:extLst>
          </p:cNvPr>
          <p:cNvGrpSpPr/>
          <p:nvPr/>
        </p:nvGrpSpPr>
        <p:grpSpPr>
          <a:xfrm>
            <a:off x="8427720" y="4233810"/>
            <a:ext cx="720000" cy="720000"/>
            <a:chOff x="8427720" y="4233810"/>
            <a:chExt cx="720000" cy="720000"/>
          </a:xfrm>
        </p:grpSpPr>
        <p:sp>
          <p:nvSpPr>
            <p:cNvPr id="346" name="Ellipse 345">
              <a:extLst>
                <a:ext uri="{FF2B5EF4-FFF2-40B4-BE49-F238E27FC236}">
                  <a16:creationId xmlns:a16="http://schemas.microsoft.com/office/drawing/2014/main" id="{D2115F76-9DE5-434C-BE54-DE173F6789BB}"/>
                </a:ext>
              </a:extLst>
            </p:cNvPr>
            <p:cNvSpPr/>
            <p:nvPr/>
          </p:nvSpPr>
          <p:spPr>
            <a:xfrm>
              <a:off x="8517720" y="4332601"/>
              <a:ext cx="540000" cy="54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01600">
                <a:srgbClr val="FF0000">
                  <a:alpha val="60000"/>
                </a:srgb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34" name="Gruppieren 333">
              <a:extLst>
                <a:ext uri="{FF2B5EF4-FFF2-40B4-BE49-F238E27FC236}">
                  <a16:creationId xmlns:a16="http://schemas.microsoft.com/office/drawing/2014/main" id="{5C467F47-6D1F-45B1-8A30-8356312EE264}"/>
                </a:ext>
              </a:extLst>
            </p:cNvPr>
            <p:cNvGrpSpPr/>
            <p:nvPr/>
          </p:nvGrpSpPr>
          <p:grpSpPr>
            <a:xfrm>
              <a:off x="8600237" y="4429280"/>
              <a:ext cx="374966" cy="329060"/>
              <a:chOff x="7078317" y="3898583"/>
              <a:chExt cx="457459" cy="375129"/>
            </a:xfrm>
          </p:grpSpPr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172C403E-0659-4634-86EC-F87B1302B09A}"/>
                  </a:ext>
                </a:extLst>
              </p:cNvPr>
              <p:cNvSpPr/>
              <p:nvPr/>
            </p:nvSpPr>
            <p:spPr>
              <a:xfrm>
                <a:off x="7078317" y="3898583"/>
                <a:ext cx="457459" cy="37512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29" name="Sehne 328">
                <a:extLst>
                  <a:ext uri="{FF2B5EF4-FFF2-40B4-BE49-F238E27FC236}">
                    <a16:creationId xmlns:a16="http://schemas.microsoft.com/office/drawing/2014/main" id="{D3FD143D-CA91-43E7-9775-26665DA85233}"/>
                  </a:ext>
                </a:extLst>
              </p:cNvPr>
              <p:cNvSpPr/>
              <p:nvPr/>
            </p:nvSpPr>
            <p:spPr>
              <a:xfrm>
                <a:off x="7272312" y="3933543"/>
                <a:ext cx="180000" cy="180000"/>
              </a:xfrm>
              <a:prstGeom prst="chord">
                <a:avLst>
                  <a:gd name="adj1" fmla="val 2700000"/>
                  <a:gd name="adj2" fmla="val 1273672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0" name="Sehne 329">
                <a:extLst>
                  <a:ext uri="{FF2B5EF4-FFF2-40B4-BE49-F238E27FC236}">
                    <a16:creationId xmlns:a16="http://schemas.microsoft.com/office/drawing/2014/main" id="{E658B574-9895-45DC-B84C-0485FD54A06C}"/>
                  </a:ext>
                </a:extLst>
              </p:cNvPr>
              <p:cNvSpPr/>
              <p:nvPr/>
            </p:nvSpPr>
            <p:spPr>
              <a:xfrm rot="10800000">
                <a:off x="7153930" y="4053163"/>
                <a:ext cx="180000" cy="180000"/>
              </a:xfrm>
              <a:prstGeom prst="chord">
                <a:avLst>
                  <a:gd name="adj1" fmla="val 2700000"/>
                  <a:gd name="adj2" fmla="val 1273672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66FC08E2-03E1-4D96-A190-41A58051CE57}"/>
                  </a:ext>
                </a:extLst>
              </p:cNvPr>
              <p:cNvSpPr/>
              <p:nvPr/>
            </p:nvSpPr>
            <p:spPr>
              <a:xfrm>
                <a:off x="7095428" y="3912614"/>
                <a:ext cx="423240" cy="347069"/>
              </a:xfrm>
              <a:prstGeom prst="ellipse">
                <a:avLst/>
              </a:prstGeom>
              <a:solidFill>
                <a:srgbClr val="C00000">
                  <a:alpha val="53000"/>
                </a:srgb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dkEdge">
                <a:bevelT w="311150"/>
                <a:bevelB w="260350" h="381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45" name="Rechteck 344">
              <a:extLst>
                <a:ext uri="{FF2B5EF4-FFF2-40B4-BE49-F238E27FC236}">
                  <a16:creationId xmlns:a16="http://schemas.microsoft.com/office/drawing/2014/main" id="{D43E61B7-3C79-434F-AC8F-6369D437E45D}"/>
                </a:ext>
              </a:extLst>
            </p:cNvPr>
            <p:cNvSpPr/>
            <p:nvPr/>
          </p:nvSpPr>
          <p:spPr>
            <a:xfrm>
              <a:off x="8427720" y="4233810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6" name="Gruppieren 355">
            <a:extLst>
              <a:ext uri="{FF2B5EF4-FFF2-40B4-BE49-F238E27FC236}">
                <a16:creationId xmlns:a16="http://schemas.microsoft.com/office/drawing/2014/main" id="{B2C72F3A-9C98-4B19-8B9D-5C2CFBFD3271}"/>
              </a:ext>
            </a:extLst>
          </p:cNvPr>
          <p:cNvGrpSpPr/>
          <p:nvPr/>
        </p:nvGrpSpPr>
        <p:grpSpPr>
          <a:xfrm>
            <a:off x="7365227" y="4283823"/>
            <a:ext cx="720000" cy="720000"/>
            <a:chOff x="7365227" y="4283823"/>
            <a:chExt cx="720000" cy="720000"/>
          </a:xfrm>
        </p:grpSpPr>
        <p:grpSp>
          <p:nvGrpSpPr>
            <p:cNvPr id="350" name="Gruppieren 349">
              <a:extLst>
                <a:ext uri="{FF2B5EF4-FFF2-40B4-BE49-F238E27FC236}">
                  <a16:creationId xmlns:a16="http://schemas.microsoft.com/office/drawing/2014/main" id="{2C26C325-0F14-4C03-A8C4-66CE6764A8D2}"/>
                </a:ext>
              </a:extLst>
            </p:cNvPr>
            <p:cNvGrpSpPr/>
            <p:nvPr/>
          </p:nvGrpSpPr>
          <p:grpSpPr>
            <a:xfrm>
              <a:off x="7537744" y="4479293"/>
              <a:ext cx="374966" cy="329060"/>
              <a:chOff x="7078317" y="3898583"/>
              <a:chExt cx="457459" cy="375129"/>
            </a:xfrm>
          </p:grpSpPr>
          <p:sp>
            <p:nvSpPr>
              <p:cNvPr id="352" name="Ellipse 351">
                <a:extLst>
                  <a:ext uri="{FF2B5EF4-FFF2-40B4-BE49-F238E27FC236}">
                    <a16:creationId xmlns:a16="http://schemas.microsoft.com/office/drawing/2014/main" id="{78DD20F8-D447-44AF-BA29-367715921DDC}"/>
                  </a:ext>
                </a:extLst>
              </p:cNvPr>
              <p:cNvSpPr/>
              <p:nvPr/>
            </p:nvSpPr>
            <p:spPr>
              <a:xfrm>
                <a:off x="7078317" y="3898583"/>
                <a:ext cx="457459" cy="37512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53" name="Sehne 352">
                <a:extLst>
                  <a:ext uri="{FF2B5EF4-FFF2-40B4-BE49-F238E27FC236}">
                    <a16:creationId xmlns:a16="http://schemas.microsoft.com/office/drawing/2014/main" id="{5CCDD366-B16B-4F9E-998E-496B1FE4CF2A}"/>
                  </a:ext>
                </a:extLst>
              </p:cNvPr>
              <p:cNvSpPr/>
              <p:nvPr/>
            </p:nvSpPr>
            <p:spPr>
              <a:xfrm>
                <a:off x="7272312" y="3933543"/>
                <a:ext cx="180000" cy="180000"/>
              </a:xfrm>
              <a:prstGeom prst="chord">
                <a:avLst>
                  <a:gd name="adj1" fmla="val 2700000"/>
                  <a:gd name="adj2" fmla="val 1273672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4" name="Sehne 353">
                <a:extLst>
                  <a:ext uri="{FF2B5EF4-FFF2-40B4-BE49-F238E27FC236}">
                    <a16:creationId xmlns:a16="http://schemas.microsoft.com/office/drawing/2014/main" id="{BFB07047-227B-49B1-A425-7EE588474BD0}"/>
                  </a:ext>
                </a:extLst>
              </p:cNvPr>
              <p:cNvSpPr/>
              <p:nvPr/>
            </p:nvSpPr>
            <p:spPr>
              <a:xfrm rot="10800000">
                <a:off x="7153930" y="4053163"/>
                <a:ext cx="180000" cy="180000"/>
              </a:xfrm>
              <a:prstGeom prst="chord">
                <a:avLst>
                  <a:gd name="adj1" fmla="val 2700000"/>
                  <a:gd name="adj2" fmla="val 1273672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5" name="Ellipse 354">
                <a:extLst>
                  <a:ext uri="{FF2B5EF4-FFF2-40B4-BE49-F238E27FC236}">
                    <a16:creationId xmlns:a16="http://schemas.microsoft.com/office/drawing/2014/main" id="{820B78F5-096C-4326-A3B0-BC2D7F2854EE}"/>
                  </a:ext>
                </a:extLst>
              </p:cNvPr>
              <p:cNvSpPr/>
              <p:nvPr/>
            </p:nvSpPr>
            <p:spPr>
              <a:xfrm>
                <a:off x="7095428" y="3912614"/>
                <a:ext cx="423240" cy="347069"/>
              </a:xfrm>
              <a:prstGeom prst="ellipse">
                <a:avLst/>
              </a:prstGeom>
              <a:solidFill>
                <a:srgbClr val="C00000">
                  <a:alpha val="53000"/>
                </a:srgb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dkEdge">
                <a:bevelT w="311150"/>
                <a:bevelB w="260350" h="381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51" name="Rechteck 350">
              <a:extLst>
                <a:ext uri="{FF2B5EF4-FFF2-40B4-BE49-F238E27FC236}">
                  <a16:creationId xmlns:a16="http://schemas.microsoft.com/office/drawing/2014/main" id="{27DE3BD6-ED0D-4197-858F-271FCC50822D}"/>
                </a:ext>
              </a:extLst>
            </p:cNvPr>
            <p:cNvSpPr/>
            <p:nvPr/>
          </p:nvSpPr>
          <p:spPr>
            <a:xfrm>
              <a:off x="7365227" y="4283823"/>
              <a:ext cx="720000" cy="7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2" name="Gruppieren 371">
            <a:extLst>
              <a:ext uri="{FF2B5EF4-FFF2-40B4-BE49-F238E27FC236}">
                <a16:creationId xmlns:a16="http://schemas.microsoft.com/office/drawing/2014/main" id="{F3CD8017-44CE-4B2B-903D-0ECBD85C794F}"/>
              </a:ext>
            </a:extLst>
          </p:cNvPr>
          <p:cNvGrpSpPr/>
          <p:nvPr/>
        </p:nvGrpSpPr>
        <p:grpSpPr>
          <a:xfrm>
            <a:off x="1543635" y="4693836"/>
            <a:ext cx="396000" cy="396000"/>
            <a:chOff x="1543635" y="4693836"/>
            <a:chExt cx="1800000" cy="1800000"/>
          </a:xfrm>
        </p:grpSpPr>
        <p:grpSp>
          <p:nvGrpSpPr>
            <p:cNvPr id="357" name="Gruppieren 356">
              <a:extLst>
                <a:ext uri="{FF2B5EF4-FFF2-40B4-BE49-F238E27FC236}">
                  <a16:creationId xmlns:a16="http://schemas.microsoft.com/office/drawing/2014/main" id="{97BF6FD9-6E53-4D50-93AC-46FF458A0F03}"/>
                </a:ext>
              </a:extLst>
            </p:cNvPr>
            <p:cNvGrpSpPr/>
            <p:nvPr/>
          </p:nvGrpSpPr>
          <p:grpSpPr>
            <a:xfrm>
              <a:off x="1543635" y="4693836"/>
              <a:ext cx="1800000" cy="1800000"/>
              <a:chOff x="7388423" y="2657290"/>
              <a:chExt cx="401187" cy="396000"/>
            </a:xfrm>
          </p:grpSpPr>
          <p:sp>
            <p:nvSpPr>
              <p:cNvPr id="358" name="Rechteck 357">
                <a:extLst>
                  <a:ext uri="{FF2B5EF4-FFF2-40B4-BE49-F238E27FC236}">
                    <a16:creationId xmlns:a16="http://schemas.microsoft.com/office/drawing/2014/main" id="{A72C770B-40BF-40C1-9E43-DDD9B188E23A}"/>
                  </a:ext>
                </a:extLst>
              </p:cNvPr>
              <p:cNvSpPr/>
              <p:nvPr/>
            </p:nvSpPr>
            <p:spPr>
              <a:xfrm>
                <a:off x="7388423" y="2657290"/>
                <a:ext cx="396000" cy="396000"/>
              </a:xfrm>
              <a:prstGeom prst="rect">
                <a:avLst/>
              </a:prstGeom>
              <a:solidFill>
                <a:srgbClr val="512507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Rechteck 358">
                <a:extLst>
                  <a:ext uri="{FF2B5EF4-FFF2-40B4-BE49-F238E27FC236}">
                    <a16:creationId xmlns:a16="http://schemas.microsoft.com/office/drawing/2014/main" id="{A4F4C4D5-4B81-496A-9FFF-83C8252A912E}"/>
                  </a:ext>
                </a:extLst>
              </p:cNvPr>
              <p:cNvSpPr/>
              <p:nvPr/>
            </p:nvSpPr>
            <p:spPr>
              <a:xfrm>
                <a:off x="7393610" y="2657290"/>
                <a:ext cx="396000" cy="396000"/>
              </a:xfrm>
              <a:prstGeom prst="rect">
                <a:avLst/>
              </a:prstGeom>
              <a:blipFill dpi="0" rotWithShape="1">
                <a:blip r:embed="rId3">
                  <a:alphaModFix amt="84000"/>
                </a:blip>
                <a:srcRect/>
                <a:tile tx="0" ty="0" sx="100000" sy="100000" flip="none" algn="tl"/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360" name="Rechteck: abgerundete Ecken 359">
              <a:extLst>
                <a:ext uri="{FF2B5EF4-FFF2-40B4-BE49-F238E27FC236}">
                  <a16:creationId xmlns:a16="http://schemas.microsoft.com/office/drawing/2014/main" id="{3E1303D9-88B1-4297-B170-AD695B907DA2}"/>
                </a:ext>
              </a:extLst>
            </p:cNvPr>
            <p:cNvSpPr/>
            <p:nvPr/>
          </p:nvSpPr>
          <p:spPr>
            <a:xfrm>
              <a:off x="1605003" y="4827852"/>
              <a:ext cx="1636588" cy="1499850"/>
            </a:xfrm>
            <a:prstGeom prst="roundRect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8C595207-6F39-4460-91D8-EDCBF63EDBAA}"/>
                </a:ext>
              </a:extLst>
            </p:cNvPr>
            <p:cNvSpPr/>
            <p:nvPr/>
          </p:nvSpPr>
          <p:spPr>
            <a:xfrm>
              <a:off x="1864636" y="4959284"/>
              <a:ext cx="377443" cy="679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D32F7395-A4DA-46BB-81B0-82E74E36E174}"/>
                </a:ext>
              </a:extLst>
            </p:cNvPr>
            <p:cNvSpPr/>
            <p:nvPr/>
          </p:nvSpPr>
          <p:spPr>
            <a:xfrm rot="20798098">
              <a:off x="2600279" y="4963681"/>
              <a:ext cx="377443" cy="679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9CC41590-EB06-42C0-A435-A428F5CC5501}"/>
                </a:ext>
              </a:extLst>
            </p:cNvPr>
            <p:cNvSpPr/>
            <p:nvPr/>
          </p:nvSpPr>
          <p:spPr>
            <a:xfrm>
              <a:off x="2191368" y="5424001"/>
              <a:ext cx="429885" cy="8763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CB68B9C9-1EEF-4102-BCD7-38F846FFEF85}"/>
                </a:ext>
              </a:extLst>
            </p:cNvPr>
            <p:cNvSpPr/>
            <p:nvPr/>
          </p:nvSpPr>
          <p:spPr>
            <a:xfrm>
              <a:off x="2755248" y="5107785"/>
              <a:ext cx="179972" cy="2083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43F8D649-665B-4CB2-927F-C44D355160E9}"/>
                </a:ext>
              </a:extLst>
            </p:cNvPr>
            <p:cNvSpPr/>
            <p:nvPr/>
          </p:nvSpPr>
          <p:spPr>
            <a:xfrm>
              <a:off x="1910896" y="5319829"/>
              <a:ext cx="179972" cy="2083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6" name="Gleichschenkliges Dreieck 365">
              <a:extLst>
                <a:ext uri="{FF2B5EF4-FFF2-40B4-BE49-F238E27FC236}">
                  <a16:creationId xmlns:a16="http://schemas.microsoft.com/office/drawing/2014/main" id="{3678918A-DE1F-4FDA-8AD5-33B2F9783794}"/>
                </a:ext>
              </a:extLst>
            </p:cNvPr>
            <p:cNvSpPr/>
            <p:nvPr/>
          </p:nvSpPr>
          <p:spPr>
            <a:xfrm rot="10511541">
              <a:off x="2371516" y="5437518"/>
              <a:ext cx="69586" cy="181309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7" name="Gleichschenkliges Dreieck 366">
              <a:extLst>
                <a:ext uri="{FF2B5EF4-FFF2-40B4-BE49-F238E27FC236}">
                  <a16:creationId xmlns:a16="http://schemas.microsoft.com/office/drawing/2014/main" id="{17782925-ECDD-4BB0-A376-5904BD13BB3B}"/>
                </a:ext>
              </a:extLst>
            </p:cNvPr>
            <p:cNvSpPr/>
            <p:nvPr/>
          </p:nvSpPr>
          <p:spPr>
            <a:xfrm rot="10511541">
              <a:off x="2286482" y="5487123"/>
              <a:ext cx="69586" cy="181309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8" name="Gleichschenkliges Dreieck 367">
              <a:extLst>
                <a:ext uri="{FF2B5EF4-FFF2-40B4-BE49-F238E27FC236}">
                  <a16:creationId xmlns:a16="http://schemas.microsoft.com/office/drawing/2014/main" id="{549CA7C9-DDE8-4996-AE68-7A0449FB7DD1}"/>
                </a:ext>
              </a:extLst>
            </p:cNvPr>
            <p:cNvSpPr/>
            <p:nvPr/>
          </p:nvSpPr>
          <p:spPr>
            <a:xfrm rot="10511541">
              <a:off x="2471519" y="5503182"/>
              <a:ext cx="69586" cy="181309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9" name="Gleichschenkliges Dreieck 368">
              <a:extLst>
                <a:ext uri="{FF2B5EF4-FFF2-40B4-BE49-F238E27FC236}">
                  <a16:creationId xmlns:a16="http://schemas.microsoft.com/office/drawing/2014/main" id="{AD5B0AEF-C925-4FAB-88AB-A60A017958CD}"/>
                </a:ext>
              </a:extLst>
            </p:cNvPr>
            <p:cNvSpPr/>
            <p:nvPr/>
          </p:nvSpPr>
          <p:spPr>
            <a:xfrm rot="20463980">
              <a:off x="2473446" y="6029284"/>
              <a:ext cx="69586" cy="181309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0" name="Gleichschenkliges Dreieck 369">
              <a:extLst>
                <a:ext uri="{FF2B5EF4-FFF2-40B4-BE49-F238E27FC236}">
                  <a16:creationId xmlns:a16="http://schemas.microsoft.com/office/drawing/2014/main" id="{638D3277-B841-4CD8-9832-960D179EE159}"/>
                </a:ext>
              </a:extLst>
            </p:cNvPr>
            <p:cNvSpPr/>
            <p:nvPr/>
          </p:nvSpPr>
          <p:spPr>
            <a:xfrm rot="579147">
              <a:off x="2387847" y="6114185"/>
              <a:ext cx="69586" cy="181309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1" name="Gleichschenkliges Dreieck 370">
              <a:extLst>
                <a:ext uri="{FF2B5EF4-FFF2-40B4-BE49-F238E27FC236}">
                  <a16:creationId xmlns:a16="http://schemas.microsoft.com/office/drawing/2014/main" id="{5A6BD860-9706-4DAD-BB8E-E410B249052A}"/>
                </a:ext>
              </a:extLst>
            </p:cNvPr>
            <p:cNvSpPr/>
            <p:nvPr/>
          </p:nvSpPr>
          <p:spPr>
            <a:xfrm rot="579147">
              <a:off x="2286481" y="6029724"/>
              <a:ext cx="69586" cy="181309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6924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erg, draußen, Himmel, Rock enthält.&#10;&#10;Automatisch generierte Beschreibung">
            <a:extLst>
              <a:ext uri="{FF2B5EF4-FFF2-40B4-BE49-F238E27FC236}">
                <a16:creationId xmlns:a16="http://schemas.microsoft.com/office/drawing/2014/main" id="{AA54422F-378A-4EAD-89A9-6FD8716D872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6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10"/>
            <a:ext cx="12192000" cy="662777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11494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Breitbild</PresentationFormat>
  <Paragraphs>3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Agency FB</vt:lpstr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</dc:creator>
  <cp:lastModifiedBy>David Wolf</cp:lastModifiedBy>
  <cp:revision>50</cp:revision>
  <dcterms:created xsi:type="dcterms:W3CDTF">2019-08-14T18:50:56Z</dcterms:created>
  <dcterms:modified xsi:type="dcterms:W3CDTF">2019-08-21T12:40:27Z</dcterms:modified>
</cp:coreProperties>
</file>